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19"/>
  </p:notesMasterIdLst>
  <p:handoutMasterIdLst>
    <p:handoutMasterId r:id="rId20"/>
  </p:handoutMasterIdLst>
  <p:sldIdLst>
    <p:sldId id="256" r:id="rId5"/>
    <p:sldId id="258" r:id="rId6"/>
    <p:sldId id="263" r:id="rId7"/>
    <p:sldId id="260" r:id="rId8"/>
    <p:sldId id="266" r:id="rId9"/>
    <p:sldId id="272" r:id="rId10"/>
    <p:sldId id="264" r:id="rId11"/>
    <p:sldId id="265" r:id="rId12"/>
    <p:sldId id="267" r:id="rId13"/>
    <p:sldId id="269" r:id="rId14"/>
    <p:sldId id="268" r:id="rId15"/>
    <p:sldId id="270" r:id="rId16"/>
    <p:sldId id="262" r:id="rId17"/>
    <p:sldId id="271" r:id="rId18"/>
  </p:sldIdLst>
  <p:sldSz cx="12192000" cy="6858000"/>
  <p:notesSz cx="6858000" cy="1123950"/>
  <p:embeddedFontLst>
    <p:embeddedFont>
      <p:font typeface="Lufga" panose="020B0604020202020204" charset="0"/>
      <p:regular r:id="rId21"/>
      <p:bold r:id="rId22"/>
    </p:embeddedFont>
    <p:embeddedFont>
      <p:font typeface="Quicksand" panose="020B0604020202020204" charset="0"/>
      <p:regular r:id="rId23"/>
      <p:bold r:id="rId24"/>
    </p:embeddedFont>
    <p:embeddedFont>
      <p:font typeface="Segoe UI" panose="020B0502040204020203" pitchFamily="34" charset="0"/>
      <p:regular r:id="rId25"/>
      <p:bold r:id="rId26"/>
      <p:italic r:id="rId27"/>
      <p:boldItalic r:id="rId28"/>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id="{406E5277-C119-433A-A839-280EC222C5A5}">
          <p14:sldIdLst>
            <p14:sldId id="256"/>
          </p14:sldIdLst>
        </p14:section>
        <p14:section name="Patrocinadores" id="{5BF0C6D6-75AA-4556-9383-7A433F11DC8B}">
          <p14:sldIdLst>
            <p14:sldId id="258"/>
            <p14:sldId id="263"/>
          </p14:sldIdLst>
        </p14:section>
        <p14:section name="Charla" id="{DAAB7C17-B67E-4FB6-BBBA-26AA79CBA700}">
          <p14:sldIdLst>
            <p14:sldId id="260"/>
            <p14:sldId id="266"/>
            <p14:sldId id="272"/>
            <p14:sldId id="264"/>
            <p14:sldId id="265"/>
            <p14:sldId id="267"/>
            <p14:sldId id="269"/>
            <p14:sldId id="268"/>
            <p14:sldId id="270"/>
          </p14:sldIdLst>
        </p14:section>
        <p14:section name="Patrocinadores" id="{4E7A79B9-B267-4D99-8B86-5BA4F04022AF}">
          <p14:sldIdLst>
            <p14:sldId id="262"/>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C63BA02A-5714-5771-7642-0EA7EE223E07}" name="Damian Brady" initials="DB" userId="S::dabrady@microsoft.com::35ff02a3-97e8-489f-85d5-faec4ffe8341" providerId="AD"/>
  <p188:author id="{2EFD172E-C533-0181-99D3-961D485BFB69}" name="Monica Lueder" initials="ML" userId="S-1-5-21-2127521184-1604012920-1887927527-2598260" providerId="AD"/>
  <p188:author id="{7D451F5A-BE8B-12E1-A46B-F5E28D3A683C}" name="Stephanie Morillo" initials="SM" userId="S::stmorill@microsoft.com::97c4088f-a83d-4e91-bd62-488094ec7e75"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79"/>
    <a:srgbClr val="23274E"/>
    <a:srgbClr val="141D4E"/>
    <a:srgbClr val="D6532B"/>
    <a:srgbClr val="43444A"/>
    <a:srgbClr val="FEF000"/>
    <a:srgbClr val="9CF00D"/>
    <a:srgbClr val="FFFFFF"/>
    <a:srgbClr val="FF9349"/>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D0700-CCBA-46B1-A81E-0719C3C0D5F1}" v="20" dt="2025-03-19T22:46:27.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9" autoAdjust="0"/>
    <p:restoredTop sz="94590" autoAdjust="0"/>
  </p:normalViewPr>
  <p:slideViewPr>
    <p:cSldViewPr snapToGrid="0">
      <p:cViewPr varScale="1">
        <p:scale>
          <a:sx n="78" d="100"/>
          <a:sy n="78" d="100"/>
        </p:scale>
        <p:origin x="595" y="8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4042" y="258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Sao" userId="47b2f534-e0df-4f5e-a58d-687c94f4254a" providerId="ADAL" clId="{031D0700-CCBA-46B1-A81E-0719C3C0D5F1}"/>
    <pc:docChg chg="custSel addSld delSld modSld sldOrd modMainMaster addSection modSection">
      <pc:chgData name="Pablo Sao" userId="47b2f534-e0df-4f5e-a58d-687c94f4254a" providerId="ADAL" clId="{031D0700-CCBA-46B1-A81E-0719C3C0D5F1}" dt="2025-03-19T22:46:27.376" v="130"/>
      <pc:docMkLst>
        <pc:docMk/>
      </pc:docMkLst>
      <pc:sldChg chg="ord modAnim">
        <pc:chgData name="Pablo Sao" userId="47b2f534-e0df-4f5e-a58d-687c94f4254a" providerId="ADAL" clId="{031D0700-CCBA-46B1-A81E-0719C3C0D5F1}" dt="2025-03-19T22:46:27.376" v="130"/>
        <pc:sldMkLst>
          <pc:docMk/>
          <pc:sldMk cId="3197209028" sldId="258"/>
        </pc:sldMkLst>
      </pc:sldChg>
      <pc:sldChg chg="del ord">
        <pc:chgData name="Pablo Sao" userId="47b2f534-e0df-4f5e-a58d-687c94f4254a" providerId="ADAL" clId="{031D0700-CCBA-46B1-A81E-0719C3C0D5F1}" dt="2025-03-19T22:43:44.923" v="124" actId="47"/>
        <pc:sldMkLst>
          <pc:docMk/>
          <pc:sldMk cId="1624715385" sldId="259"/>
        </pc:sldMkLst>
      </pc:sldChg>
      <pc:sldChg chg="ord">
        <pc:chgData name="Pablo Sao" userId="47b2f534-e0df-4f5e-a58d-687c94f4254a" providerId="ADAL" clId="{031D0700-CCBA-46B1-A81E-0719C3C0D5F1}" dt="2025-03-19T22:43:32.657" v="122"/>
        <pc:sldMkLst>
          <pc:docMk/>
          <pc:sldMk cId="1788718837" sldId="260"/>
        </pc:sldMkLst>
      </pc:sldChg>
      <pc:sldChg chg="new">
        <pc:chgData name="Pablo Sao" userId="47b2f534-e0df-4f5e-a58d-687c94f4254a" providerId="ADAL" clId="{031D0700-CCBA-46B1-A81E-0719C3C0D5F1}" dt="2025-03-19T22:43:41.554" v="123" actId="680"/>
        <pc:sldMkLst>
          <pc:docMk/>
          <pc:sldMk cId="3972821454" sldId="261"/>
        </pc:sldMkLst>
      </pc:sldChg>
      <pc:sldChg chg="addSp delSp modSp new mod modAnim chgLayout">
        <pc:chgData name="Pablo Sao" userId="47b2f534-e0df-4f5e-a58d-687c94f4254a" providerId="ADAL" clId="{031D0700-CCBA-46B1-A81E-0719C3C0D5F1}" dt="2025-03-19T22:46:27.376" v="130"/>
        <pc:sldMkLst>
          <pc:docMk/>
          <pc:sldMk cId="751361072" sldId="262"/>
        </pc:sldMkLst>
        <pc:spChg chg="del mod ord">
          <ac:chgData name="Pablo Sao" userId="47b2f534-e0df-4f5e-a58d-687c94f4254a" providerId="ADAL" clId="{031D0700-CCBA-46B1-A81E-0719C3C0D5F1}" dt="2025-03-19T22:44:09.149" v="128" actId="700"/>
          <ac:spMkLst>
            <pc:docMk/>
            <pc:sldMk cId="751361072" sldId="262"/>
            <ac:spMk id="2" creationId="{8438B75D-9962-799D-A93D-D271934DE877}"/>
          </ac:spMkLst>
        </pc:spChg>
        <pc:spChg chg="del">
          <ac:chgData name="Pablo Sao" userId="47b2f534-e0df-4f5e-a58d-687c94f4254a" providerId="ADAL" clId="{031D0700-CCBA-46B1-A81E-0719C3C0D5F1}" dt="2025-03-19T22:44:09.149" v="128" actId="700"/>
          <ac:spMkLst>
            <pc:docMk/>
            <pc:sldMk cId="751361072" sldId="262"/>
            <ac:spMk id="3" creationId="{D5363AB3-6217-EACF-A929-314DC51F1425}"/>
          </ac:spMkLst>
        </pc:spChg>
        <pc:spChg chg="add mod ord">
          <ac:chgData name="Pablo Sao" userId="47b2f534-e0df-4f5e-a58d-687c94f4254a" providerId="ADAL" clId="{031D0700-CCBA-46B1-A81E-0719C3C0D5F1}" dt="2025-03-19T22:44:09.149" v="128" actId="700"/>
          <ac:spMkLst>
            <pc:docMk/>
            <pc:sldMk cId="751361072" sldId="262"/>
            <ac:spMk id="4" creationId="{A31F9233-74F5-6ABC-9A79-BA5FC259A4B5}"/>
          </ac:spMkLst>
        </pc:spChg>
      </pc:sldChg>
      <pc:sldMasterChg chg="addSp delSp modSp mod modSldLayout">
        <pc:chgData name="Pablo Sao" userId="47b2f534-e0df-4f5e-a58d-687c94f4254a" providerId="ADAL" clId="{031D0700-CCBA-46B1-A81E-0719C3C0D5F1}" dt="2025-03-19T22:46:27.376" v="130"/>
        <pc:sldMasterMkLst>
          <pc:docMk/>
          <pc:sldMasterMk cId="3588427678" sldId="2147484229"/>
        </pc:sldMasterMkLst>
        <pc:spChg chg="mod">
          <ac:chgData name="Pablo Sao" userId="47b2f534-e0df-4f5e-a58d-687c94f4254a" providerId="ADAL" clId="{031D0700-CCBA-46B1-A81E-0719C3C0D5F1}" dt="2025-03-19T22:38:47.309" v="40" actId="1037"/>
          <ac:spMkLst>
            <pc:docMk/>
            <pc:sldMasterMk cId="3588427678" sldId="2147484229"/>
            <ac:spMk id="5" creationId="{AD66BC09-1DEA-E673-4939-5F638CAA21B3}"/>
          </ac:spMkLst>
        </pc:spChg>
        <pc:graphicFrameChg chg="del">
          <ac:chgData name="Pablo Sao" userId="47b2f534-e0df-4f5e-a58d-687c94f4254a" providerId="ADAL" clId="{031D0700-CCBA-46B1-A81E-0719C3C0D5F1}" dt="2025-03-19T22:38:32.520" v="5" actId="478"/>
          <ac:graphicFrameMkLst>
            <pc:docMk/>
            <pc:sldMasterMk cId="3588427678" sldId="2147484229"/>
            <ac:graphicFrameMk id="6" creationId="{05473A80-0576-46DE-C218-4D5862CD09E4}"/>
          </ac:graphicFrameMkLst>
        </pc:graphicFrameChg>
        <pc:picChg chg="add mod modCrop">
          <ac:chgData name="Pablo Sao" userId="47b2f534-e0df-4f5e-a58d-687c94f4254a" providerId="ADAL" clId="{031D0700-CCBA-46B1-A81E-0719C3C0D5F1}" dt="2025-03-19T22:39:16.601" v="54" actId="1036"/>
          <ac:picMkLst>
            <pc:docMk/>
            <pc:sldMasterMk cId="3588427678" sldId="2147484229"/>
            <ac:picMk id="34" creationId="{703552C3-2399-9B34-536D-23ADD9DD394E}"/>
          </ac:picMkLst>
        </pc:picChg>
        <pc:sldLayoutChg chg="delSp modSp mod">
          <pc:chgData name="Pablo Sao" userId="47b2f534-e0df-4f5e-a58d-687c94f4254a" providerId="ADAL" clId="{031D0700-CCBA-46B1-A81E-0719C3C0D5F1}" dt="2025-03-19T22:41:49.655" v="109" actId="1076"/>
          <pc:sldLayoutMkLst>
            <pc:docMk/>
            <pc:sldMasterMk cId="3588427678" sldId="2147484229"/>
            <pc:sldLayoutMk cId="1851947643" sldId="2147484934"/>
          </pc:sldLayoutMkLst>
          <pc:spChg chg="del mod">
            <ac:chgData name="Pablo Sao" userId="47b2f534-e0df-4f5e-a58d-687c94f4254a" providerId="ADAL" clId="{031D0700-CCBA-46B1-A81E-0719C3C0D5F1}" dt="2025-03-19T22:41:42.175" v="106" actId="478"/>
            <ac:spMkLst>
              <pc:docMk/>
              <pc:sldMasterMk cId="3588427678" sldId="2147484229"/>
              <pc:sldLayoutMk cId="1851947643" sldId="2147484934"/>
              <ac:spMk id="17" creationId="{ADA41FCA-C94A-4A8B-A129-CBAD1E29F0A5}"/>
            </ac:spMkLst>
          </pc:spChg>
          <pc:graphicFrameChg chg="del">
            <ac:chgData name="Pablo Sao" userId="47b2f534-e0df-4f5e-a58d-687c94f4254a" providerId="ADAL" clId="{031D0700-CCBA-46B1-A81E-0719C3C0D5F1}" dt="2025-03-19T22:41:43.070" v="107" actId="478"/>
            <ac:graphicFrameMkLst>
              <pc:docMk/>
              <pc:sldMasterMk cId="3588427678" sldId="2147484229"/>
              <pc:sldLayoutMk cId="1851947643" sldId="2147484934"/>
              <ac:graphicFrameMk id="18" creationId="{5A97A648-B0A5-418D-AB4C-1BC54306F09C}"/>
            </ac:graphicFrameMkLst>
          </pc:graphicFrameChg>
          <pc:picChg chg="mod">
            <ac:chgData name="Pablo Sao" userId="47b2f534-e0df-4f5e-a58d-687c94f4254a" providerId="ADAL" clId="{031D0700-CCBA-46B1-A81E-0719C3C0D5F1}" dt="2025-03-19T22:41:49.655" v="109" actId="1076"/>
            <ac:picMkLst>
              <pc:docMk/>
              <pc:sldMasterMk cId="3588427678" sldId="2147484229"/>
              <pc:sldLayoutMk cId="1851947643" sldId="2147484934"/>
              <ac:picMk id="4" creationId="{D71466D5-7FE3-C5D3-871C-9BFDEC9C6808}"/>
            </ac:picMkLst>
          </pc:picChg>
        </pc:sldLayoutChg>
        <pc:sldLayoutChg chg="delSp mod">
          <pc:chgData name="Pablo Sao" userId="47b2f534-e0df-4f5e-a58d-687c94f4254a" providerId="ADAL" clId="{031D0700-CCBA-46B1-A81E-0719C3C0D5F1}" dt="2025-03-19T22:41:58.721" v="111" actId="478"/>
          <pc:sldLayoutMkLst>
            <pc:docMk/>
            <pc:sldMasterMk cId="3588427678" sldId="2147484229"/>
            <pc:sldLayoutMk cId="2792881397" sldId="2147484937"/>
          </pc:sldLayoutMkLst>
          <pc:spChg chg="del">
            <ac:chgData name="Pablo Sao" userId="47b2f534-e0df-4f5e-a58d-687c94f4254a" providerId="ADAL" clId="{031D0700-CCBA-46B1-A81E-0719C3C0D5F1}" dt="2025-03-19T22:41:57.696" v="110" actId="478"/>
            <ac:spMkLst>
              <pc:docMk/>
              <pc:sldMasterMk cId="3588427678" sldId="2147484229"/>
              <pc:sldLayoutMk cId="2792881397" sldId="2147484937"/>
              <ac:spMk id="7" creationId="{87510205-E4BB-44EF-8730-E52FD0D84DCB}"/>
            </ac:spMkLst>
          </pc:spChg>
          <pc:graphicFrameChg chg="del">
            <ac:chgData name="Pablo Sao" userId="47b2f534-e0df-4f5e-a58d-687c94f4254a" providerId="ADAL" clId="{031D0700-CCBA-46B1-A81E-0719C3C0D5F1}" dt="2025-03-19T22:41:58.721" v="111" actId="478"/>
            <ac:graphicFrameMkLst>
              <pc:docMk/>
              <pc:sldMasterMk cId="3588427678" sldId="2147484229"/>
              <pc:sldLayoutMk cId="2792881397" sldId="2147484937"/>
              <ac:graphicFrameMk id="10" creationId="{920B2CF1-5FCC-48AD-BD60-C815A64E143D}"/>
            </ac:graphicFrameMkLst>
          </pc:graphicFrameChg>
        </pc:sldLayoutChg>
        <pc:sldLayoutChg chg="modSp mod">
          <pc:chgData name="Pablo Sao" userId="47b2f534-e0df-4f5e-a58d-687c94f4254a" providerId="ADAL" clId="{031D0700-CCBA-46B1-A81E-0719C3C0D5F1}" dt="2025-03-19T22:39:34.996" v="58" actId="1076"/>
          <pc:sldLayoutMkLst>
            <pc:docMk/>
            <pc:sldMasterMk cId="3588427678" sldId="2147484229"/>
            <pc:sldLayoutMk cId="3819125751" sldId="2147484939"/>
          </pc:sldLayoutMkLst>
          <pc:picChg chg="mod">
            <ac:chgData name="Pablo Sao" userId="47b2f534-e0df-4f5e-a58d-687c94f4254a" providerId="ADAL" clId="{031D0700-CCBA-46B1-A81E-0719C3C0D5F1}" dt="2025-03-19T22:39:34.996" v="58" actId="1076"/>
            <ac:picMkLst>
              <pc:docMk/>
              <pc:sldMasterMk cId="3588427678" sldId="2147484229"/>
              <pc:sldLayoutMk cId="3819125751" sldId="2147484939"/>
              <ac:picMk id="27" creationId="{FB324CA5-B85C-4823-92E5-85E4DA0B6463}"/>
            </ac:picMkLst>
          </pc:picChg>
        </pc:sldLayoutChg>
        <pc:sldLayoutChg chg="modSp mod">
          <pc:chgData name="Pablo Sao" userId="47b2f534-e0df-4f5e-a58d-687c94f4254a" providerId="ADAL" clId="{031D0700-CCBA-46B1-A81E-0719C3C0D5F1}" dt="2025-03-19T22:39:26.296" v="56" actId="1076"/>
          <pc:sldLayoutMkLst>
            <pc:docMk/>
            <pc:sldMasterMk cId="3588427678" sldId="2147484229"/>
            <pc:sldLayoutMk cId="411458879" sldId="2147484940"/>
          </pc:sldLayoutMkLst>
          <pc:picChg chg="mod">
            <ac:chgData name="Pablo Sao" userId="47b2f534-e0df-4f5e-a58d-687c94f4254a" providerId="ADAL" clId="{031D0700-CCBA-46B1-A81E-0719C3C0D5F1}" dt="2025-03-19T22:39:26.296" v="56" actId="1076"/>
            <ac:picMkLst>
              <pc:docMk/>
              <pc:sldMasterMk cId="3588427678" sldId="2147484229"/>
              <pc:sldLayoutMk cId="411458879" sldId="2147484940"/>
              <ac:picMk id="11" creationId="{10D0898B-B4B5-DEF7-567B-8F619F59B9CF}"/>
            </ac:picMkLst>
          </pc:picChg>
        </pc:sldLayoutChg>
        <pc:sldLayoutChg chg="addSp modSp mod modAnim">
          <pc:chgData name="Pablo Sao" userId="47b2f534-e0df-4f5e-a58d-687c94f4254a" providerId="ADAL" clId="{031D0700-CCBA-46B1-A81E-0719C3C0D5F1}" dt="2025-03-19T22:46:27.376" v="130"/>
          <pc:sldLayoutMkLst>
            <pc:docMk/>
            <pc:sldMasterMk cId="3588427678" sldId="2147484229"/>
            <pc:sldLayoutMk cId="178230501" sldId="2147484941"/>
          </pc:sldLayoutMkLst>
          <pc:spChg chg="mod">
            <ac:chgData name="Pablo Sao" userId="47b2f534-e0df-4f5e-a58d-687c94f4254a" providerId="ADAL" clId="{031D0700-CCBA-46B1-A81E-0719C3C0D5F1}" dt="2025-03-19T22:41:06.543" v="96" actId="1076"/>
            <ac:spMkLst>
              <pc:docMk/>
              <pc:sldMasterMk cId="3588427678" sldId="2147484229"/>
              <pc:sldLayoutMk cId="178230501" sldId="2147484941"/>
              <ac:spMk id="4" creationId="{6956D186-3FC1-C2C9-8C4A-78C84389D30F}"/>
            </ac:spMkLst>
          </pc:spChg>
          <pc:spChg chg="mod">
            <ac:chgData name="Pablo Sao" userId="47b2f534-e0df-4f5e-a58d-687c94f4254a" providerId="ADAL" clId="{031D0700-CCBA-46B1-A81E-0719C3C0D5F1}" dt="2025-03-19T22:39:51.440" v="72" actId="20577"/>
            <ac:spMkLst>
              <pc:docMk/>
              <pc:sldMasterMk cId="3588427678" sldId="2147484229"/>
              <pc:sldLayoutMk cId="178230501" sldId="2147484941"/>
              <ac:spMk id="5" creationId="{4B582B7D-895C-4A9C-8344-1CB7FFE79E9A}"/>
            </ac:spMkLst>
          </pc:spChg>
          <pc:spChg chg="mod">
            <ac:chgData name="Pablo Sao" userId="47b2f534-e0df-4f5e-a58d-687c94f4254a" providerId="ADAL" clId="{031D0700-CCBA-46B1-A81E-0719C3C0D5F1}" dt="2025-03-19T22:40:00.122" v="74" actId="14100"/>
            <ac:spMkLst>
              <pc:docMk/>
              <pc:sldMasterMk cId="3588427678" sldId="2147484229"/>
              <pc:sldLayoutMk cId="178230501" sldId="2147484941"/>
              <ac:spMk id="47" creationId="{5CD8DFBB-4FF2-472E-87BC-8A45F01A1D21}"/>
            </ac:spMkLst>
          </pc:spChg>
          <pc:graphicFrameChg chg="mod">
            <ac:chgData name="Pablo Sao" userId="47b2f534-e0df-4f5e-a58d-687c94f4254a" providerId="ADAL" clId="{031D0700-CCBA-46B1-A81E-0719C3C0D5F1}" dt="2025-03-19T22:40:47.869" v="78" actId="1076"/>
            <ac:graphicFrameMkLst>
              <pc:docMk/>
              <pc:sldMasterMk cId="3588427678" sldId="2147484229"/>
              <pc:sldLayoutMk cId="178230501" sldId="2147484941"/>
              <ac:graphicFrameMk id="23" creationId="{620C25E2-2233-43BC-904F-27049F389844}"/>
            </ac:graphicFrameMkLst>
          </pc:graphicFrameChg>
          <pc:picChg chg="add mod">
            <ac:chgData name="Pablo Sao" userId="47b2f534-e0df-4f5e-a58d-687c94f4254a" providerId="ADAL" clId="{031D0700-CCBA-46B1-A81E-0719C3C0D5F1}" dt="2025-03-19T22:40:41.624" v="76" actId="1076"/>
            <ac:picMkLst>
              <pc:docMk/>
              <pc:sldMasterMk cId="3588427678" sldId="2147484229"/>
              <pc:sldLayoutMk cId="178230501" sldId="2147484941"/>
              <ac:picMk id="2" creationId="{4294A014-56D9-A403-D30E-BF010C104DBC}"/>
            </ac:picMkLst>
          </pc:picChg>
          <pc:picChg chg="add mod">
            <ac:chgData name="Pablo Sao" userId="47b2f534-e0df-4f5e-a58d-687c94f4254a" providerId="ADAL" clId="{031D0700-CCBA-46B1-A81E-0719C3C0D5F1}" dt="2025-03-19T22:40:41.624" v="76" actId="1076"/>
            <ac:picMkLst>
              <pc:docMk/>
              <pc:sldMasterMk cId="3588427678" sldId="2147484229"/>
              <pc:sldLayoutMk cId="178230501" sldId="2147484941"/>
              <ac:picMk id="3" creationId="{EC30D5D0-8C9C-0EF9-319A-4146996FAA55}"/>
            </ac:picMkLst>
          </pc:picChg>
          <pc:picChg chg="add mod">
            <ac:chgData name="Pablo Sao" userId="47b2f534-e0df-4f5e-a58d-687c94f4254a" providerId="ADAL" clId="{031D0700-CCBA-46B1-A81E-0719C3C0D5F1}" dt="2025-03-19T22:40:41.624" v="76" actId="1076"/>
            <ac:picMkLst>
              <pc:docMk/>
              <pc:sldMasterMk cId="3588427678" sldId="2147484229"/>
              <pc:sldLayoutMk cId="178230501" sldId="2147484941"/>
              <ac:picMk id="6" creationId="{6DD3FD0E-FDB4-1266-6338-CF9AAE20D300}"/>
            </ac:picMkLst>
          </pc:picChg>
          <pc:picChg chg="add mod">
            <ac:chgData name="Pablo Sao" userId="47b2f534-e0df-4f5e-a58d-687c94f4254a" providerId="ADAL" clId="{031D0700-CCBA-46B1-A81E-0719C3C0D5F1}" dt="2025-03-19T22:40:41.624" v="76" actId="1076"/>
            <ac:picMkLst>
              <pc:docMk/>
              <pc:sldMasterMk cId="3588427678" sldId="2147484229"/>
              <pc:sldLayoutMk cId="178230501" sldId="2147484941"/>
              <ac:picMk id="7" creationId="{2A139E47-E548-3769-B65F-A06CF297B473}"/>
            </ac:picMkLst>
          </pc:picChg>
          <pc:picChg chg="add mod">
            <ac:chgData name="Pablo Sao" userId="47b2f534-e0df-4f5e-a58d-687c94f4254a" providerId="ADAL" clId="{031D0700-CCBA-46B1-A81E-0719C3C0D5F1}" dt="2025-03-19T22:41:31.654" v="104" actId="1076"/>
            <ac:picMkLst>
              <pc:docMk/>
              <pc:sldMasterMk cId="3588427678" sldId="2147484229"/>
              <pc:sldLayoutMk cId="178230501" sldId="2147484941"/>
              <ac:picMk id="9" creationId="{16544E0D-BAD2-FF4D-F9FE-670E227970AD}"/>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5/3/2025 4:46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5/3/2025 4:46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8.bin"/><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8.bin"/></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wmf"/><Relationship Id="rId7" Type="http://schemas.openxmlformats.org/officeDocument/2006/relationships/image" Target="../media/image16.png"/><Relationship Id="rId2" Type="http://schemas.openxmlformats.org/officeDocument/2006/relationships/oleObject" Target="../embeddings/oleObject9.bin"/><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eaker presentation 0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413" y="746125"/>
          <a:ext cx="5202237" cy="1624013"/>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3"/>
                      <a:stretch>
                        <a:fillRect/>
                      </a:stretch>
                    </p:blipFill>
                    <p:spPr>
                      <a:xfrm>
                        <a:off x="760413" y="746125"/>
                        <a:ext cx="5202237" cy="1624013"/>
                      </a:xfrm>
                      <a:prstGeom prst="rect">
                        <a:avLst/>
                      </a:prstGeom>
                    </p:spPr>
                  </p:pic>
                </p:oleObj>
              </mc:Fallback>
            </mc:AlternateContent>
          </a:graphicData>
        </a:graphic>
      </p:graphicFrame>
      <p:sp>
        <p:nvSpPr>
          <p:cNvPr id="2" name="Text Placeholder 4">
            <a:extLst>
              <a:ext uri="{FF2B5EF4-FFF2-40B4-BE49-F238E27FC236}">
                <a16:creationId xmlns:a16="http://schemas.microsoft.com/office/drawing/2014/main" id="{8557C6A5-3F1D-BB2A-6486-D6037056913C}"/>
              </a:ext>
            </a:extLst>
          </p:cNvPr>
          <p:cNvSpPr txBox="1">
            <a:spLocks/>
          </p:cNvSpPr>
          <p:nvPr userDrawn="1"/>
        </p:nvSpPr>
        <p:spPr>
          <a:xfrm>
            <a:off x="2286000" y="2217478"/>
            <a:ext cx="366295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chemeClr val="bg1"/>
                </a:solidFill>
                <a:latin typeface="Lufga" panose="00000500000000000000" pitchFamily="50" charset="0"/>
              </a:rPr>
              <a:t>2-4 March 2023</a:t>
            </a:r>
          </a:p>
        </p:txBody>
      </p:sp>
      <p:pic>
        <p:nvPicPr>
          <p:cNvPr id="11" name="Imagen 26">
            <a:extLst>
              <a:ext uri="{FF2B5EF4-FFF2-40B4-BE49-F238E27FC236}">
                <a16:creationId xmlns:a16="http://schemas.microsoft.com/office/drawing/2014/main" id="{10D0898B-B4B5-DEF7-567B-8F619F59B9CF}"/>
              </a:ext>
            </a:extLst>
          </p:cNvPr>
          <p:cNvPicPr>
            <a:picLocks noChangeAspect="1"/>
          </p:cNvPicPr>
          <p:nvPr userDrawn="1"/>
        </p:nvPicPr>
        <p:blipFill>
          <a:blip r:embed="rId4"/>
          <a:stretch>
            <a:fillRect/>
          </a:stretch>
        </p:blipFill>
        <p:spPr>
          <a:xfrm>
            <a:off x="8861154" y="407127"/>
            <a:ext cx="3074633" cy="5571679"/>
          </a:xfrm>
          <a:prstGeom prst="rect">
            <a:avLst/>
          </a:prstGeom>
        </p:spPr>
      </p:pic>
      <p:pic>
        <p:nvPicPr>
          <p:cNvPr id="12" name="Imagen 19">
            <a:extLst>
              <a:ext uri="{FF2B5EF4-FFF2-40B4-BE49-F238E27FC236}">
                <a16:creationId xmlns:a16="http://schemas.microsoft.com/office/drawing/2014/main" id="{3A4832E2-84B9-181D-C705-C843A922B21B}"/>
              </a:ext>
            </a:extLst>
          </p:cNvPr>
          <p:cNvPicPr>
            <a:picLocks noChangeAspect="1"/>
          </p:cNvPicPr>
          <p:nvPr userDrawn="1"/>
        </p:nvPicPr>
        <p:blipFill rotWithShape="1">
          <a:blip r:embed="rId5"/>
          <a:srcRect l="-652" t="111" r="652" b="-111"/>
          <a:stretch/>
        </p:blipFill>
        <p:spPr>
          <a:xfrm>
            <a:off x="599080" y="4662547"/>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41145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esentation 2b">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dirty="0"/>
              <a:t>Speaker two subtitle text</a:t>
            </a:r>
          </a:p>
        </p:txBody>
      </p:sp>
      <p:sp>
        <p:nvSpPr>
          <p:cNvPr id="12" name="Elipse 11">
            <a:extLst>
              <a:ext uri="{FF2B5EF4-FFF2-40B4-BE49-F238E27FC236}">
                <a16:creationId xmlns:a16="http://schemas.microsoft.com/office/drawing/2014/main" id="{B9B1CD54-DA1B-4C6E-90CE-2AD6332B6727}"/>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userDrawn="1"/>
        </p:nvPicPr>
        <p:blipFill rotWithShape="1">
          <a:blip r:embed="rId2"/>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userDrawn="1"/>
        </p:nvPicPr>
        <p:blipFill>
          <a:blip r:embed="rId3"/>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userDrawn="1"/>
        </p:nvSpPr>
        <p:spPr>
          <a:xfrm>
            <a:off x="2286000" y="2217478"/>
            <a:ext cx="366295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chemeClr val="bg1"/>
                </a:solidFill>
                <a:latin typeface="Lufga" panose="00000500000000000000" pitchFamily="50" charset="0"/>
              </a:rPr>
              <a:t>2-4 March 2023</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3616185642"/>
              </p:ext>
            </p:extLst>
          </p:nvPr>
        </p:nvGraphicFramePr>
        <p:xfrm>
          <a:off x="760413" y="746125"/>
          <a:ext cx="5202237" cy="1624013"/>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413" y="746125"/>
                        <a:ext cx="5202237" cy="1624013"/>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6"/>
          <a:stretch>
            <a:fillRect/>
          </a:stretch>
        </p:blipFill>
        <p:spPr>
          <a:xfrm>
            <a:off x="8814307" y="328617"/>
            <a:ext cx="3147856" cy="5704370"/>
          </a:xfrm>
          <a:prstGeom prst="rect">
            <a:avLst/>
          </a:prstGeom>
        </p:spPr>
      </p:pic>
    </p:spTree>
    <p:extLst>
      <p:ext uri="{BB962C8B-B14F-4D97-AF65-F5344CB8AC3E}">
        <p14:creationId xmlns:p14="http://schemas.microsoft.com/office/powerpoint/2010/main" val="3819125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dirty="0" err="1"/>
              <a:t>Patrocinadores</a:t>
            </a:r>
            <a:endParaRPr lang="en-US" dirty="0"/>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3331843736"/>
              </p:ext>
            </p:extLst>
          </p:nvPr>
        </p:nvGraphicFramePr>
        <p:xfrm>
          <a:off x="492581" y="549037"/>
          <a:ext cx="3003550" cy="938021"/>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3"/>
                      <a:stretch>
                        <a:fillRect/>
                      </a:stretch>
                    </p:blipFill>
                    <p:spPr>
                      <a:xfrm>
                        <a:off x="492581" y="549037"/>
                        <a:ext cx="3003550" cy="938021"/>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219808" y="3193641"/>
            <a:ext cx="11869615" cy="450837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6956D186-3FC1-C2C9-8C4A-78C84389D30F}"/>
              </a:ext>
            </a:extLst>
          </p:cNvPr>
          <p:cNvSpPr txBox="1">
            <a:spLocks/>
          </p:cNvSpPr>
          <p:nvPr userDrawn="1"/>
        </p:nvSpPr>
        <p:spPr>
          <a:xfrm>
            <a:off x="1189231" y="1555151"/>
            <a:ext cx="2089689"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dirty="0">
                <a:solidFill>
                  <a:schemeClr val="bg1"/>
                </a:solidFill>
                <a:latin typeface="Lufga" panose="00000500000000000000" pitchFamily="50" charset="0"/>
              </a:rPr>
              <a:t>28 de Marzo de 2025</a:t>
            </a:r>
          </a:p>
        </p:txBody>
      </p:sp>
      <p:pic>
        <p:nvPicPr>
          <p:cNvPr id="2" name="Picture 1" descr="A logo with text on it&#10;&#10;Description automatically generated">
            <a:extLst>
              <a:ext uri="{FF2B5EF4-FFF2-40B4-BE49-F238E27FC236}">
                <a16:creationId xmlns:a16="http://schemas.microsoft.com/office/drawing/2014/main" id="{4294A014-56D9-A403-D30E-BF010C104DB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10927" y="3890486"/>
            <a:ext cx="2589477" cy="2158818"/>
          </a:xfrm>
          <a:prstGeom prst="rect">
            <a:avLst/>
          </a:prstGeom>
        </p:spPr>
      </p:pic>
      <p:pic>
        <p:nvPicPr>
          <p:cNvPr id="3" name="Picture 2" descr="A logo on a black background&#10;&#10;AI-generated content may be incorrect.">
            <a:extLst>
              <a:ext uri="{FF2B5EF4-FFF2-40B4-BE49-F238E27FC236}">
                <a16:creationId xmlns:a16="http://schemas.microsoft.com/office/drawing/2014/main" id="{EC30D5D0-8C9C-0EF9-319A-4146996FAA5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0731" y="3847052"/>
            <a:ext cx="2152032" cy="2152032"/>
          </a:xfrm>
          <a:prstGeom prst="rect">
            <a:avLst/>
          </a:prstGeom>
        </p:spPr>
      </p:pic>
      <p:pic>
        <p:nvPicPr>
          <p:cNvPr id="6" name="Picture 5">
            <a:extLst>
              <a:ext uri="{FF2B5EF4-FFF2-40B4-BE49-F238E27FC236}">
                <a16:creationId xmlns:a16="http://schemas.microsoft.com/office/drawing/2014/main" id="{6DD3FD0E-FDB4-1266-6338-CF9AAE20D30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37919" y="3537174"/>
            <a:ext cx="2891639" cy="2771789"/>
          </a:xfrm>
          <a:prstGeom prst="rect">
            <a:avLst/>
          </a:prstGeom>
        </p:spPr>
      </p:pic>
      <p:pic>
        <p:nvPicPr>
          <p:cNvPr id="7" name="Picture 6" descr="A logo with text on it&#10;&#10;AI-generated content may be incorrect.">
            <a:extLst>
              <a:ext uri="{FF2B5EF4-FFF2-40B4-BE49-F238E27FC236}">
                <a16:creationId xmlns:a16="http://schemas.microsoft.com/office/drawing/2014/main" id="{2A139E47-E548-3769-B65F-A06CF297B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249433" y="3754900"/>
            <a:ext cx="2336338" cy="2336338"/>
          </a:xfrm>
          <a:prstGeom prst="rect">
            <a:avLst/>
          </a:prstGeom>
        </p:spPr>
      </p:pic>
      <p:pic>
        <p:nvPicPr>
          <p:cNvPr id="9" name="Picture 8" descr="A colorful head with text overlay&#10;&#10;AI-generated content may be incorrect.">
            <a:extLst>
              <a:ext uri="{FF2B5EF4-FFF2-40B4-BE49-F238E27FC236}">
                <a16:creationId xmlns:a16="http://schemas.microsoft.com/office/drawing/2014/main" id="{16544E0D-BAD2-FF4D-F9FE-670E227970AD}"/>
              </a:ext>
            </a:extLst>
          </p:cNvPr>
          <p:cNvPicPr>
            <a:picLocks noChangeAspect="1"/>
          </p:cNvPicPr>
          <p:nvPr userDrawn="1"/>
        </p:nvPicPr>
        <p:blipFill>
          <a:blip r:embed="rId9"/>
          <a:stretch>
            <a:fillRect/>
          </a:stretch>
        </p:blipFill>
        <p:spPr>
          <a:xfrm>
            <a:off x="4057806" y="388027"/>
            <a:ext cx="2520077" cy="1260039"/>
          </a:xfrm>
          <a:prstGeom prst="rect">
            <a:avLst/>
          </a:prstGeom>
        </p:spPr>
      </p:pic>
    </p:spTree>
    <p:extLst>
      <p:ext uri="{BB962C8B-B14F-4D97-AF65-F5344CB8AC3E}">
        <p14:creationId xmlns:p14="http://schemas.microsoft.com/office/powerpoint/2010/main" val="178230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4" name="Imagen 26">
            <a:extLst>
              <a:ext uri="{FF2B5EF4-FFF2-40B4-BE49-F238E27FC236}">
                <a16:creationId xmlns:a16="http://schemas.microsoft.com/office/drawing/2014/main" id="{D71466D5-7FE3-C5D3-871C-9BFDEC9C6808}"/>
              </a:ext>
            </a:extLst>
          </p:cNvPr>
          <p:cNvPicPr>
            <a:picLocks noChangeAspect="1"/>
          </p:cNvPicPr>
          <p:nvPr userDrawn="1"/>
        </p:nvPicPr>
        <p:blipFill>
          <a:blip r:embed="rId2"/>
          <a:stretch>
            <a:fillRect/>
          </a:stretch>
        </p:blipFill>
        <p:spPr>
          <a:xfrm>
            <a:off x="8701953" y="222452"/>
            <a:ext cx="3225041" cy="5844240"/>
          </a:xfrm>
          <a:prstGeom prst="rect">
            <a:avLst/>
          </a:prstGeom>
        </p:spPr>
      </p:pic>
    </p:spTree>
    <p:extLst>
      <p:ext uri="{BB962C8B-B14F-4D97-AF65-F5344CB8AC3E}">
        <p14:creationId xmlns:p14="http://schemas.microsoft.com/office/powerpoint/2010/main" val="1851947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dirty="0"/>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userDrawn="1"/>
        </p:nvPicPr>
        <p:blipFill>
          <a:blip r:embed="rId2"/>
          <a:stretch>
            <a:fillRect/>
          </a:stretch>
        </p:blipFill>
        <p:spPr>
          <a:xfrm>
            <a:off x="8921412" y="1668780"/>
            <a:ext cx="1707757" cy="2697480"/>
          </a:xfrm>
          <a:prstGeom prst="rect">
            <a:avLst/>
          </a:prstGeom>
        </p:spPr>
      </p:pic>
    </p:spTree>
    <p:extLst>
      <p:ext uri="{BB962C8B-B14F-4D97-AF65-F5344CB8AC3E}">
        <p14:creationId xmlns:p14="http://schemas.microsoft.com/office/powerpoint/2010/main" val="279288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B6671296-EC24-638C-8EF9-5807B4270A6B}"/>
              </a:ext>
            </a:extLst>
          </p:cNvPr>
          <p:cNvSpPr>
            <a:spLocks noGrp="1"/>
          </p:cNvSpPr>
          <p:nvPr>
            <p:ph type="body" sz="quarter" idx="10"/>
          </p:nvPr>
        </p:nvSpPr>
        <p:spPr>
          <a:xfrm>
            <a:off x="587375" y="1425087"/>
            <a:ext cx="11017250" cy="4377836"/>
          </a:xfrm>
          <a:prstGeom prst="rect">
            <a:avLst/>
          </a:prstGeom>
        </p:spPr>
        <p:txBody>
          <a:bodyPr/>
          <a:lstStyle>
            <a:lvl1pPr>
              <a:defRPr>
                <a:solidFill>
                  <a:schemeClr val="bg1"/>
                </a:solidFill>
                <a:latin typeface="Lufga" panose="00000500000000000000" pitchFamily="50" charset="0"/>
              </a:defRPr>
            </a:lvl1pPr>
            <a:lvl2pPr>
              <a:defRPr>
                <a:solidFill>
                  <a:schemeClr val="bg1"/>
                </a:solidFill>
                <a:latin typeface="Lufga" panose="00000500000000000000" pitchFamily="50" charset="0"/>
              </a:defRPr>
            </a:lvl2pPr>
            <a:lvl3pPr>
              <a:defRPr>
                <a:solidFill>
                  <a:schemeClr val="bg1"/>
                </a:solidFill>
                <a:latin typeface="Lufga" panose="00000500000000000000" pitchFamily="50" charset="0"/>
              </a:defRPr>
            </a:lvl3pPr>
            <a:lvl4pPr>
              <a:defRPr>
                <a:solidFill>
                  <a:schemeClr val="bg1"/>
                </a:solidFill>
                <a:latin typeface="Lufga" panose="00000500000000000000" pitchFamily="50" charset="0"/>
              </a:defRPr>
            </a:lvl4pPr>
            <a:lvl5pPr>
              <a:defRPr>
                <a:solidFill>
                  <a:schemeClr val="bg1"/>
                </a:solidFill>
                <a:latin typeface="Lufga" panose="000005000000000000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L" dirty="0"/>
          </a:p>
        </p:txBody>
      </p:sp>
    </p:spTree>
    <p:extLst>
      <p:ext uri="{BB962C8B-B14F-4D97-AF65-F5344CB8AC3E}">
        <p14:creationId xmlns:p14="http://schemas.microsoft.com/office/powerpoint/2010/main" val="11468709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emf"/><Relationship Id="rId18" Type="http://schemas.openxmlformats.org/officeDocument/2006/relationships/oleObject" Target="../embeddings/oleObject5.bin"/><Relationship Id="rId3" Type="http://schemas.openxmlformats.org/officeDocument/2006/relationships/slideLayout" Target="../slideLayouts/slideLayout3.xml"/><Relationship Id="rId21" Type="http://schemas.openxmlformats.org/officeDocument/2006/relationships/image" Target="../media/image8.emf"/><Relationship Id="rId7" Type="http://schemas.openxmlformats.org/officeDocument/2006/relationships/theme" Target="../theme/theme1.xml"/><Relationship Id="rId12" Type="http://schemas.openxmlformats.org/officeDocument/2006/relationships/oleObject" Target="../embeddings/oleObject2.bin"/><Relationship Id="rId17" Type="http://schemas.openxmlformats.org/officeDocument/2006/relationships/image" Target="../media/image6.emf"/><Relationship Id="rId2" Type="http://schemas.openxmlformats.org/officeDocument/2006/relationships/slideLayout" Target="../slideLayouts/slideLayout2.xml"/><Relationship Id="rId16" Type="http://schemas.openxmlformats.org/officeDocument/2006/relationships/oleObject" Target="../embeddings/oleObject4.bin"/><Relationship Id="rId20" Type="http://schemas.openxmlformats.org/officeDocument/2006/relationships/oleObject" Target="../embeddings/oleObject6.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wmf"/><Relationship Id="rId5" Type="http://schemas.openxmlformats.org/officeDocument/2006/relationships/slideLayout" Target="../slideLayouts/slideLayout5.xml"/><Relationship Id="rId15" Type="http://schemas.openxmlformats.org/officeDocument/2006/relationships/image" Target="../media/image5.emf"/><Relationship Id="rId23" Type="http://schemas.openxmlformats.org/officeDocument/2006/relationships/image" Target="../media/image9.png"/><Relationship Id="rId10" Type="http://schemas.openxmlformats.org/officeDocument/2006/relationships/oleObject" Target="../embeddings/oleObject1.bin"/><Relationship Id="rId19" Type="http://schemas.openxmlformats.org/officeDocument/2006/relationships/image" Target="../media/image7.emf"/><Relationship Id="rId4" Type="http://schemas.openxmlformats.org/officeDocument/2006/relationships/slideLayout" Target="../slideLayouts/slideLayout4.xml"/><Relationship Id="rId9" Type="http://schemas.openxmlformats.org/officeDocument/2006/relationships/image" Target="../media/image2.emf"/><Relationship Id="rId14" Type="http://schemas.openxmlformats.org/officeDocument/2006/relationships/oleObject" Target="../embeddings/oleObject3.bin"/><Relationship Id="rId22" Type="http://schemas.openxmlformats.org/officeDocument/2006/relationships/oleObject" Target="../embeddings/oleObject7.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10" imgW="7586640" imgH="2216160" progId="CorelDraw.Graphic.22">
                  <p:embed/>
                </p:oleObj>
              </mc:Choice>
              <mc:Fallback>
                <p:oleObj name="CorelDRAW" r:id="rId10" imgW="7586640" imgH="2216160" progId="CorelDraw.Graphic.22">
                  <p:embed/>
                  <p:pic>
                    <p:nvPicPr>
                      <p:cNvPr id="55" name="Objeto 54">
                        <a:extLst>
                          <a:ext uri="{FF2B5EF4-FFF2-40B4-BE49-F238E27FC236}">
                            <a16:creationId xmlns:a16="http://schemas.microsoft.com/office/drawing/2014/main" id="{03DC6887-9136-4AC5-A6B0-3E58B934DCEB}"/>
                          </a:ext>
                        </a:extLst>
                      </p:cNvPr>
                      <p:cNvPicPr/>
                      <p:nvPr/>
                    </p:nvPicPr>
                    <p:blipFill>
                      <a:blip r:embed="rId11"/>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12" imgW="2717965" imgH="3481884" progId="CorelDraw.Graphic.22">
                  <p:embed/>
                </p:oleObj>
              </mc:Choice>
              <mc:Fallback>
                <p:oleObj name="CorelDRAW" r:id="rId12" imgW="2717965" imgH="3481884" progId="CorelDraw.Graphic.22">
                  <p:embed/>
                  <p:pic>
                    <p:nvPicPr>
                      <p:cNvPr id="36" name="Objeto 35">
                        <a:extLst>
                          <a:ext uri="{FF2B5EF4-FFF2-40B4-BE49-F238E27FC236}">
                            <a16:creationId xmlns:a16="http://schemas.microsoft.com/office/drawing/2014/main" id="{1EA6E66D-CDD7-4AB3-8108-CC65FEA047F2}"/>
                          </a:ext>
                        </a:extLst>
                      </p:cNvPr>
                      <p:cNvPicPr/>
                      <p:nvPr/>
                    </p:nvPicPr>
                    <p:blipFill>
                      <a:blip r:embed="rId13"/>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14" imgW="2717965" imgH="3481884" progId="CorelDraw.Graphic.22">
                  <p:embed/>
                </p:oleObj>
              </mc:Choice>
              <mc:Fallback>
                <p:oleObj name="CorelDRAW" r:id="rId14" imgW="2717965" imgH="3481884" progId="CorelDraw.Graphic.22">
                  <p:embed/>
                  <p:pic>
                    <p:nvPicPr>
                      <p:cNvPr id="37" name="Objeto 36">
                        <a:extLst>
                          <a:ext uri="{FF2B5EF4-FFF2-40B4-BE49-F238E27FC236}">
                            <a16:creationId xmlns:a16="http://schemas.microsoft.com/office/drawing/2014/main" id="{889AA2A7-C37D-4D99-8D90-EA389E46DC86}"/>
                          </a:ext>
                        </a:extLst>
                      </p:cNvPr>
                      <p:cNvPicPr/>
                      <p:nvPr/>
                    </p:nvPicPr>
                    <p:blipFill>
                      <a:blip r:embed="rId15"/>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16" imgW="11950428" imgH="3481884" progId="CorelDraw.Graphic.22">
                  <p:embed/>
                </p:oleObj>
              </mc:Choice>
              <mc:Fallback>
                <p:oleObj name="CorelDRAW" r:id="rId16" imgW="11950428" imgH="3481884" progId="CorelDraw.Graphic.22">
                  <p:embed/>
                  <p:pic>
                    <p:nvPicPr>
                      <p:cNvPr id="2" name="Objeto 1">
                        <a:extLst>
                          <a:ext uri="{FF2B5EF4-FFF2-40B4-BE49-F238E27FC236}">
                            <a16:creationId xmlns:a16="http://schemas.microsoft.com/office/drawing/2014/main" id="{E50C6A76-9C4A-4439-88FF-4351BE9C90CF}"/>
                          </a:ext>
                        </a:extLst>
                      </p:cNvPr>
                      <p:cNvPicPr/>
                      <p:nvPr/>
                    </p:nvPicPr>
                    <p:blipFill>
                      <a:blip r:embed="rId17"/>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4038483905"/>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18" imgW="2687911" imgH="1053163" progId="CorelDraw.Graphic.22">
                  <p:embed/>
                </p:oleObj>
              </mc:Choice>
              <mc:Fallback>
                <p:oleObj name="CorelDRAW" r:id="rId18" imgW="2687911" imgH="1053163" progId="CorelDraw.Graphic.22">
                  <p:embed/>
                  <p:pic>
                    <p:nvPicPr>
                      <p:cNvPr id="52" name="Objeto 51">
                        <a:extLst>
                          <a:ext uri="{FF2B5EF4-FFF2-40B4-BE49-F238E27FC236}">
                            <a16:creationId xmlns:a16="http://schemas.microsoft.com/office/drawing/2014/main" id="{770FF4E6-361E-456C-8AB8-251D7689A593}"/>
                          </a:ext>
                        </a:extLst>
                      </p:cNvPr>
                      <p:cNvPicPr/>
                      <p:nvPr/>
                    </p:nvPicPr>
                    <p:blipFill>
                      <a:blip r:embed="rId19"/>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20" imgW="4413504" imgH="1109723" progId="CorelDraw.Graphic.22">
                  <p:embed/>
                </p:oleObj>
              </mc:Choice>
              <mc:Fallback>
                <p:oleObj name="CorelDRAW" r:id="rId20" imgW="4413504" imgH="1109723" progId="CorelDraw.Graphic.22">
                  <p:embed/>
                  <p:pic>
                    <p:nvPicPr>
                      <p:cNvPr id="53" name="Objeto 52">
                        <a:extLst>
                          <a:ext uri="{FF2B5EF4-FFF2-40B4-BE49-F238E27FC236}">
                            <a16:creationId xmlns:a16="http://schemas.microsoft.com/office/drawing/2014/main" id="{C6835075-AB84-4498-BDCE-BA0FB16CE7F3}"/>
                          </a:ext>
                        </a:extLst>
                      </p:cNvPr>
                      <p:cNvPicPr/>
                      <p:nvPr/>
                    </p:nvPicPr>
                    <p:blipFill>
                      <a:blip r:embed="rId21"/>
                      <a:stretch>
                        <a:fillRect/>
                      </a:stretch>
                    </p:blipFill>
                    <p:spPr>
                      <a:xfrm>
                        <a:off x="10142219" y="-816134"/>
                        <a:ext cx="2206625" cy="554832"/>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AD66BC09-1DEA-E673-4939-5F638CAA21B3}"/>
              </a:ext>
            </a:extLst>
          </p:cNvPr>
          <p:cNvSpPr txBox="1">
            <a:spLocks/>
          </p:cNvSpPr>
          <p:nvPr userDrawn="1"/>
        </p:nvSpPr>
        <p:spPr>
          <a:xfrm>
            <a:off x="9816228" y="6355990"/>
            <a:ext cx="2258408"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solidFill>
                  <a:schemeClr val="bg1"/>
                </a:solidFill>
                <a:latin typeface="Lufga" panose="00000500000000000000" pitchFamily="50" charset="0"/>
              </a:rPr>
              <a:t>#GlobalAIBootcamp</a:t>
            </a:r>
          </a:p>
        </p:txBody>
      </p:sp>
      <p:graphicFrame>
        <p:nvGraphicFramePr>
          <p:cNvPr id="8" name="Objeto 2">
            <a:extLst>
              <a:ext uri="{FF2B5EF4-FFF2-40B4-BE49-F238E27FC236}">
                <a16:creationId xmlns:a16="http://schemas.microsoft.com/office/drawing/2014/main" id="{FF8477F4-71A6-4EB7-E97D-7D9F2D9A0CE4}"/>
              </a:ext>
            </a:extLst>
          </p:cNvPr>
          <p:cNvGraphicFramePr>
            <a:graphicFrameLocks noChangeAspect="1"/>
          </p:cNvGraphicFramePr>
          <p:nvPr userDrawn="1">
            <p:extLst>
              <p:ext uri="{D42A27DB-BD31-4B8C-83A1-F6EECF244321}">
                <p14:modId xmlns:p14="http://schemas.microsoft.com/office/powerpoint/2010/main" val="3151707125"/>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22" imgW="11950428" imgH="3481884" progId="CorelDraw.Graphic.22">
                  <p:embed/>
                </p:oleObj>
              </mc:Choice>
              <mc:Fallback>
                <p:oleObj name="CorelDRAW" r:id="rId22" imgW="11950428" imgH="3481884" progId="CorelDraw.Graphic.22">
                  <p:embed/>
                  <p:pic>
                    <p:nvPicPr>
                      <p:cNvPr id="8" name="Objeto 2">
                        <a:extLst>
                          <a:ext uri="{FF2B5EF4-FFF2-40B4-BE49-F238E27FC236}">
                            <a16:creationId xmlns:a16="http://schemas.microsoft.com/office/drawing/2014/main" id="{FF8477F4-71A6-4EB7-E97D-7D9F2D9A0CE4}"/>
                          </a:ext>
                        </a:extLst>
                      </p:cNvPr>
                      <p:cNvPicPr/>
                      <p:nvPr/>
                    </p:nvPicPr>
                    <p:blipFill>
                      <a:blip r:embed="rId17"/>
                      <a:stretch>
                        <a:fillRect/>
                      </a:stretch>
                    </p:blipFill>
                    <p:spPr>
                      <a:xfrm>
                        <a:off x="293777" y="6266416"/>
                        <a:ext cx="1528533" cy="445280"/>
                      </a:xfrm>
                      <a:prstGeom prst="rect">
                        <a:avLst/>
                      </a:prstGeom>
                    </p:spPr>
                  </p:pic>
                </p:oleObj>
              </mc:Fallback>
            </mc:AlternateContent>
          </a:graphicData>
        </a:graphic>
      </p:graphicFrame>
      <p:pic>
        <p:nvPicPr>
          <p:cNvPr id="34" name="Picture 33" descr="A colorful head with text overlay&#10;&#10;AI-generated content may be incorrect.">
            <a:extLst>
              <a:ext uri="{FF2B5EF4-FFF2-40B4-BE49-F238E27FC236}">
                <a16:creationId xmlns:a16="http://schemas.microsoft.com/office/drawing/2014/main" id="{703552C3-2399-9B34-536D-23ADD9DD394E}"/>
              </a:ext>
            </a:extLst>
          </p:cNvPr>
          <p:cNvPicPr>
            <a:picLocks noChangeAspect="1"/>
          </p:cNvPicPr>
          <p:nvPr userDrawn="1"/>
        </p:nvPicPr>
        <p:blipFill>
          <a:blip r:embed="rId23"/>
          <a:srcRect t="10228" b="12542"/>
          <a:stretch/>
        </p:blipFill>
        <p:spPr>
          <a:xfrm>
            <a:off x="8108883" y="6094290"/>
            <a:ext cx="1805909" cy="697359"/>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40" r:id="rId1"/>
    <p:sldLayoutId id="2147484939" r:id="rId2"/>
    <p:sldLayoutId id="2147484941" r:id="rId3"/>
    <p:sldLayoutId id="2147484934" r:id="rId4"/>
    <p:sldLayoutId id="2147484937" r:id="rId5"/>
    <p:sldLayoutId id="2147484944"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DBEF-F5F0-E9F1-17A1-719D06452805}"/>
              </a:ext>
            </a:extLst>
          </p:cNvPr>
          <p:cNvSpPr>
            <a:spLocks noGrp="1"/>
          </p:cNvSpPr>
          <p:nvPr>
            <p:ph type="title"/>
          </p:nvPr>
        </p:nvSpPr>
        <p:spPr>
          <a:xfrm>
            <a:off x="921699" y="2505670"/>
            <a:ext cx="6043930" cy="1846659"/>
          </a:xfrm>
        </p:spPr>
        <p:txBody>
          <a:bodyPr/>
          <a:lstStyle/>
          <a:p>
            <a:br>
              <a:rPr lang="es-ES" b="1" i="0" dirty="0">
                <a:effectLst/>
                <a:latin typeface="system-ui"/>
              </a:rPr>
            </a:br>
            <a:r>
              <a:rPr lang="es-ES" sz="2800" b="1" i="0" dirty="0">
                <a:effectLst/>
                <a:latin typeface="system-ui"/>
              </a:rPr>
              <a:t>Construyendo Agentes Inteligentes con Python: De Consultas en Lenguaje Natural a SQL Automático</a:t>
            </a:r>
            <a:endParaRPr lang="en-NL" sz="2800" dirty="0"/>
          </a:p>
        </p:txBody>
      </p:sp>
      <p:sp>
        <p:nvSpPr>
          <p:cNvPr id="3" name="Text Placeholder 2">
            <a:extLst>
              <a:ext uri="{FF2B5EF4-FFF2-40B4-BE49-F238E27FC236}">
                <a16:creationId xmlns:a16="http://schemas.microsoft.com/office/drawing/2014/main" id="{07C0739A-49BC-6122-817E-07C50E40E204}"/>
              </a:ext>
            </a:extLst>
          </p:cNvPr>
          <p:cNvSpPr>
            <a:spLocks noGrp="1"/>
          </p:cNvSpPr>
          <p:nvPr>
            <p:ph type="body" sz="quarter" idx="12"/>
          </p:nvPr>
        </p:nvSpPr>
        <p:spPr>
          <a:xfrm>
            <a:off x="1631266" y="4729480"/>
            <a:ext cx="5510213" cy="307777"/>
          </a:xfrm>
        </p:spPr>
        <p:txBody>
          <a:bodyPr/>
          <a:lstStyle/>
          <a:p>
            <a:r>
              <a:rPr lang="es-GT" dirty="0"/>
              <a:t>Ariel Chitay</a:t>
            </a:r>
            <a:endParaRPr lang="en-NL" dirty="0"/>
          </a:p>
        </p:txBody>
      </p:sp>
      <p:sp>
        <p:nvSpPr>
          <p:cNvPr id="4" name="Text Placeholder 3">
            <a:extLst>
              <a:ext uri="{FF2B5EF4-FFF2-40B4-BE49-F238E27FC236}">
                <a16:creationId xmlns:a16="http://schemas.microsoft.com/office/drawing/2014/main" id="{159B7153-F3E1-AFAA-05B8-420A08619305}"/>
              </a:ext>
            </a:extLst>
          </p:cNvPr>
          <p:cNvSpPr>
            <a:spLocks noGrp="1"/>
          </p:cNvSpPr>
          <p:nvPr>
            <p:ph type="body" sz="quarter" idx="15"/>
          </p:nvPr>
        </p:nvSpPr>
        <p:spPr>
          <a:xfrm>
            <a:off x="1631266" y="5094219"/>
            <a:ext cx="5510213" cy="276999"/>
          </a:xfrm>
        </p:spPr>
        <p:txBody>
          <a:bodyPr/>
          <a:lstStyle/>
          <a:p>
            <a:r>
              <a:rPr lang="es-GT" dirty="0"/>
              <a:t>Data </a:t>
            </a:r>
            <a:r>
              <a:rPr lang="es-GT" dirty="0" err="1"/>
              <a:t>Analytics</a:t>
            </a:r>
            <a:r>
              <a:rPr lang="es-GT" dirty="0"/>
              <a:t> Manager</a:t>
            </a:r>
            <a:endParaRPr lang="en-NL" dirty="0"/>
          </a:p>
        </p:txBody>
      </p:sp>
      <p:pic>
        <p:nvPicPr>
          <p:cNvPr id="5" name="Imagen 4" descr="Un hombre en traje posando para fotografia&#10;&#10;El contenido generado por IA puede ser incorrecto.">
            <a:extLst>
              <a:ext uri="{FF2B5EF4-FFF2-40B4-BE49-F238E27FC236}">
                <a16:creationId xmlns:a16="http://schemas.microsoft.com/office/drawing/2014/main" id="{C6CFACFE-6235-2DC8-9CF7-23AD45C675DE}"/>
              </a:ext>
            </a:extLst>
          </p:cNvPr>
          <p:cNvPicPr>
            <a:picLocks noChangeAspect="1"/>
          </p:cNvPicPr>
          <p:nvPr/>
        </p:nvPicPr>
        <p:blipFill>
          <a:blip r:embed="rId2"/>
          <a:stretch>
            <a:fillRect/>
          </a:stretch>
        </p:blipFill>
        <p:spPr>
          <a:xfrm>
            <a:off x="503356" y="4525716"/>
            <a:ext cx="836686" cy="102308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0226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35323-6824-0930-518C-22BBB443CC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45F7AD-7608-572C-2056-0F70C04225FD}"/>
              </a:ext>
            </a:extLst>
          </p:cNvPr>
          <p:cNvSpPr>
            <a:spLocks noGrp="1"/>
          </p:cNvSpPr>
          <p:nvPr>
            <p:ph type="title"/>
          </p:nvPr>
        </p:nvSpPr>
        <p:spPr>
          <a:xfrm>
            <a:off x="588263" y="457200"/>
            <a:ext cx="11018520" cy="553998"/>
          </a:xfrm>
        </p:spPr>
        <p:txBody>
          <a:bodyPr/>
          <a:lstStyle/>
          <a:p>
            <a:r>
              <a:rPr lang="es-GT" b="1" dirty="0"/>
              <a:t>¿Qué es un RAG (</a:t>
            </a:r>
            <a:r>
              <a:rPr lang="es-GT" b="1" dirty="0" err="1"/>
              <a:t>Retrieval</a:t>
            </a:r>
            <a:r>
              <a:rPr lang="es-GT" b="1" dirty="0"/>
              <a:t> </a:t>
            </a:r>
            <a:r>
              <a:rPr lang="es-GT" b="1" dirty="0" err="1"/>
              <a:t>Augmented</a:t>
            </a:r>
            <a:r>
              <a:rPr lang="es-GT" b="1" dirty="0"/>
              <a:t> </a:t>
            </a:r>
            <a:r>
              <a:rPr lang="es-GT" b="1" dirty="0" err="1"/>
              <a:t>Generation</a:t>
            </a:r>
            <a:r>
              <a:rPr lang="es-GT" b="1" dirty="0"/>
              <a:t>)?</a:t>
            </a:r>
          </a:p>
        </p:txBody>
      </p:sp>
      <p:pic>
        <p:nvPicPr>
          <p:cNvPr id="6146" name="Picture 2">
            <a:extLst>
              <a:ext uri="{FF2B5EF4-FFF2-40B4-BE49-F238E27FC236}">
                <a16:creationId xmlns:a16="http://schemas.microsoft.com/office/drawing/2014/main" id="{674CDCB3-2540-8A88-C5E1-D50545F21C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56" r="16167"/>
          <a:stretch/>
        </p:blipFill>
        <p:spPr bwMode="auto">
          <a:xfrm>
            <a:off x="6565860" y="1206011"/>
            <a:ext cx="5040923" cy="444597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0A25C665-7CAB-EA40-E1D0-654B3AF0A0C4}"/>
              </a:ext>
            </a:extLst>
          </p:cNvPr>
          <p:cNvSpPr txBox="1"/>
          <p:nvPr/>
        </p:nvSpPr>
        <p:spPr>
          <a:xfrm>
            <a:off x="451339" y="1632047"/>
            <a:ext cx="5527430" cy="3351687"/>
          </a:xfrm>
          <a:prstGeom prst="rect">
            <a:avLst/>
          </a:prstGeom>
          <a:noFill/>
        </p:spPr>
        <p:txBody>
          <a:bodyPr wrap="square">
            <a:spAutoFit/>
          </a:bodyPr>
          <a:lstStyle/>
          <a:p>
            <a:pPr>
              <a:buNone/>
            </a:pPr>
            <a:r>
              <a:rPr lang="es-ES" dirty="0">
                <a:solidFill>
                  <a:schemeClr val="bg1"/>
                </a:solidFill>
              </a:rPr>
              <a:t>RAG es una técnica que permite a los modelos de lenguaje (LLM) </a:t>
            </a:r>
            <a:r>
              <a:rPr lang="es-ES" b="1" dirty="0">
                <a:solidFill>
                  <a:schemeClr val="bg1"/>
                </a:solidFill>
              </a:rPr>
              <a:t>buscar información real</a:t>
            </a:r>
            <a:r>
              <a:rPr lang="es-ES" dirty="0">
                <a:solidFill>
                  <a:schemeClr val="bg1"/>
                </a:solidFill>
              </a:rPr>
              <a:t> antes de responder.</a:t>
            </a:r>
            <a:br>
              <a:rPr lang="es-ES" dirty="0">
                <a:solidFill>
                  <a:schemeClr val="bg1"/>
                </a:solidFill>
              </a:rPr>
            </a:br>
            <a:endParaRPr lang="es-ES" dirty="0">
              <a:solidFill>
                <a:schemeClr val="bg1"/>
              </a:solidFill>
            </a:endParaRPr>
          </a:p>
          <a:p>
            <a:pPr>
              <a:buFont typeface="Arial" panose="020B0604020202020204" pitchFamily="34" charset="0"/>
              <a:buChar char="•"/>
            </a:pPr>
            <a:r>
              <a:rPr lang="es-ES" dirty="0">
                <a:solidFill>
                  <a:schemeClr val="bg1"/>
                </a:solidFill>
              </a:rPr>
              <a:t>Combina dos capacidades:</a:t>
            </a:r>
            <a:br>
              <a:rPr lang="es-ES" dirty="0">
                <a:solidFill>
                  <a:schemeClr val="bg1"/>
                </a:solidFill>
              </a:rPr>
            </a:br>
            <a:r>
              <a:rPr lang="es-ES" dirty="0">
                <a:solidFill>
                  <a:schemeClr val="bg1"/>
                </a:solidFill>
              </a:rPr>
              <a:t>🔄 Recuperar información relevante de una base de datos de vectores.</a:t>
            </a:r>
            <a:br>
              <a:rPr lang="es-ES" dirty="0">
                <a:solidFill>
                  <a:schemeClr val="bg1"/>
                </a:solidFill>
              </a:rPr>
            </a:br>
            <a:r>
              <a:rPr lang="es-ES" dirty="0">
                <a:solidFill>
                  <a:schemeClr val="bg1"/>
                </a:solidFill>
              </a:rPr>
              <a:t>🧠 Generar una respuesta usando esa información y el poder del LLM.</a:t>
            </a:r>
          </a:p>
          <a:p>
            <a:pPr>
              <a:buFont typeface="Arial" panose="020B0604020202020204" pitchFamily="34" charset="0"/>
              <a:buChar char="•"/>
            </a:pPr>
            <a:r>
              <a:rPr lang="es-ES" dirty="0">
                <a:solidFill>
                  <a:schemeClr val="bg1"/>
                </a:solidFill>
              </a:rPr>
              <a:t>En lugar de que el modelo solo "invente" con lo que sabe, consulta información actualizada y específica de tus documentos o base de datos.</a:t>
            </a:r>
          </a:p>
        </p:txBody>
      </p:sp>
    </p:spTree>
    <p:extLst>
      <p:ext uri="{BB962C8B-B14F-4D97-AF65-F5344CB8AC3E}">
        <p14:creationId xmlns:p14="http://schemas.microsoft.com/office/powerpoint/2010/main" val="30783117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191F5-AF5F-4524-FFC6-35FEAFCE7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712431-7140-BEA3-C612-2E09A4B36292}"/>
              </a:ext>
            </a:extLst>
          </p:cNvPr>
          <p:cNvSpPr>
            <a:spLocks noGrp="1"/>
          </p:cNvSpPr>
          <p:nvPr>
            <p:ph type="title"/>
          </p:nvPr>
        </p:nvSpPr>
        <p:spPr/>
        <p:txBody>
          <a:bodyPr/>
          <a:lstStyle/>
          <a:p>
            <a:r>
              <a:rPr lang="es-ES" b="1" dirty="0"/>
              <a:t>¿Qué es un agente en IA?</a:t>
            </a:r>
          </a:p>
        </p:txBody>
      </p:sp>
      <p:sp>
        <p:nvSpPr>
          <p:cNvPr id="3" name="Text Placeholder 2">
            <a:extLst>
              <a:ext uri="{FF2B5EF4-FFF2-40B4-BE49-F238E27FC236}">
                <a16:creationId xmlns:a16="http://schemas.microsoft.com/office/drawing/2014/main" id="{2B85355E-96F0-839C-F8A4-A95FBAF26E47}"/>
              </a:ext>
            </a:extLst>
          </p:cNvPr>
          <p:cNvSpPr>
            <a:spLocks noGrp="1"/>
          </p:cNvSpPr>
          <p:nvPr>
            <p:ph type="body" sz="quarter" idx="10"/>
          </p:nvPr>
        </p:nvSpPr>
        <p:spPr/>
        <p:txBody>
          <a:bodyPr/>
          <a:lstStyle/>
          <a:p>
            <a:r>
              <a:rPr lang="es-ES" sz="2400" dirty="0"/>
              <a:t>Es un sistema que no solo responde a preguntas, sino que piensa, decide y actúa para lograr una meta.</a:t>
            </a:r>
          </a:p>
          <a:p>
            <a:r>
              <a:rPr lang="es-ES" sz="2400" dirty="0"/>
              <a:t>En </a:t>
            </a:r>
            <a:r>
              <a:rPr lang="es-ES" sz="2400" dirty="0" err="1"/>
              <a:t>LangChain</a:t>
            </a:r>
            <a:r>
              <a:rPr lang="es-ES" sz="2400" dirty="0"/>
              <a:t>, un agente es un LLM que usa herramientas externas (base de datos, Wikipedia, calculadora, etc.) para resolver tareas.</a:t>
            </a:r>
          </a:p>
        </p:txBody>
      </p:sp>
      <p:pic>
        <p:nvPicPr>
          <p:cNvPr id="7" name="Imagen 6">
            <a:extLst>
              <a:ext uri="{FF2B5EF4-FFF2-40B4-BE49-F238E27FC236}">
                <a16:creationId xmlns:a16="http://schemas.microsoft.com/office/drawing/2014/main" id="{E3184558-EEDC-422A-3486-CAC46A28B56A}"/>
              </a:ext>
            </a:extLst>
          </p:cNvPr>
          <p:cNvPicPr>
            <a:picLocks noChangeAspect="1"/>
          </p:cNvPicPr>
          <p:nvPr/>
        </p:nvPicPr>
        <p:blipFill>
          <a:blip r:embed="rId2"/>
          <a:stretch>
            <a:fillRect/>
          </a:stretch>
        </p:blipFill>
        <p:spPr>
          <a:xfrm>
            <a:off x="587375" y="3429000"/>
            <a:ext cx="10117016" cy="2448942"/>
          </a:xfrm>
          <a:prstGeom prst="rect">
            <a:avLst/>
          </a:prstGeom>
        </p:spPr>
      </p:pic>
    </p:spTree>
    <p:extLst>
      <p:ext uri="{BB962C8B-B14F-4D97-AF65-F5344CB8AC3E}">
        <p14:creationId xmlns:p14="http://schemas.microsoft.com/office/powerpoint/2010/main" val="7879578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3EE43-D3EF-675B-0A11-660D78C24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33D09-5270-CC90-3639-203DB7ABE5FF}"/>
              </a:ext>
            </a:extLst>
          </p:cNvPr>
          <p:cNvSpPr>
            <a:spLocks noGrp="1"/>
          </p:cNvSpPr>
          <p:nvPr>
            <p:ph type="title"/>
          </p:nvPr>
        </p:nvSpPr>
        <p:spPr/>
        <p:txBody>
          <a:bodyPr/>
          <a:lstStyle/>
          <a:p>
            <a:r>
              <a:rPr lang="es-ES" sz="3600" dirty="0"/>
              <a:t>Un </a:t>
            </a:r>
            <a:r>
              <a:rPr lang="es-ES" sz="3600" b="1" dirty="0"/>
              <a:t>agente con </a:t>
            </a:r>
            <a:r>
              <a:rPr lang="es-ES" sz="3600" b="1" dirty="0" err="1"/>
              <a:t>ReAct</a:t>
            </a:r>
            <a:r>
              <a:rPr lang="es-ES" sz="3600" dirty="0"/>
              <a:t> (</a:t>
            </a:r>
            <a:r>
              <a:rPr lang="es-ES" sz="3600" dirty="0" err="1"/>
              <a:t>Reasoning</a:t>
            </a:r>
            <a:r>
              <a:rPr lang="es-ES" sz="3600" dirty="0"/>
              <a:t> + </a:t>
            </a:r>
            <a:r>
              <a:rPr lang="es-ES" sz="3600" dirty="0" err="1"/>
              <a:t>Acting</a:t>
            </a:r>
            <a:r>
              <a:rPr lang="es-ES" sz="3600" dirty="0"/>
              <a:t>)</a:t>
            </a:r>
            <a:endParaRPr lang="es-ES" b="1" dirty="0"/>
          </a:p>
        </p:txBody>
      </p:sp>
      <p:sp>
        <p:nvSpPr>
          <p:cNvPr id="3" name="Text Placeholder 2">
            <a:extLst>
              <a:ext uri="{FF2B5EF4-FFF2-40B4-BE49-F238E27FC236}">
                <a16:creationId xmlns:a16="http://schemas.microsoft.com/office/drawing/2014/main" id="{223AE155-0488-BD66-C027-A230AC86EFE0}"/>
              </a:ext>
            </a:extLst>
          </p:cNvPr>
          <p:cNvSpPr>
            <a:spLocks noGrp="1"/>
          </p:cNvSpPr>
          <p:nvPr>
            <p:ph type="body" sz="quarter" idx="10"/>
          </p:nvPr>
        </p:nvSpPr>
        <p:spPr>
          <a:xfrm>
            <a:off x="459784" y="1184082"/>
            <a:ext cx="7224011" cy="4377836"/>
          </a:xfrm>
        </p:spPr>
        <p:txBody>
          <a:bodyPr/>
          <a:lstStyle/>
          <a:p>
            <a:pPr>
              <a:buNone/>
            </a:pPr>
            <a:r>
              <a:rPr lang="es-ES" sz="2400" dirty="0"/>
              <a:t>Es un tipo de agente que </a:t>
            </a:r>
            <a:r>
              <a:rPr lang="es-ES" sz="2400" b="1" dirty="0"/>
              <a:t>piensa antes de actuar</a:t>
            </a:r>
            <a:r>
              <a:rPr lang="es-ES" sz="2400" dirty="0"/>
              <a:t>.</a:t>
            </a:r>
          </a:p>
          <a:p>
            <a:pPr>
              <a:buNone/>
            </a:pPr>
            <a:endParaRPr lang="es-ES" sz="2400" dirty="0"/>
          </a:p>
          <a:p>
            <a:pPr>
              <a:buNone/>
            </a:pPr>
            <a:r>
              <a:rPr lang="es-ES" sz="2400" dirty="0"/>
              <a:t>➡️ Primero </a:t>
            </a:r>
            <a:r>
              <a:rPr lang="es-ES" sz="2400" b="1" dirty="0"/>
              <a:t>razona</a:t>
            </a:r>
            <a:r>
              <a:rPr lang="es-ES" sz="2400" dirty="0"/>
              <a:t> (genera ideas o planea) basándose en la tarea y su contexto.</a:t>
            </a:r>
            <a:br>
              <a:rPr lang="es-ES" sz="2400" dirty="0"/>
            </a:br>
            <a:r>
              <a:rPr lang="es-ES" sz="2400" dirty="0"/>
              <a:t>➡️ Luego </a:t>
            </a:r>
            <a:r>
              <a:rPr lang="es-ES" sz="2400" b="1" dirty="0"/>
              <a:t>elige la mejor acción</a:t>
            </a:r>
            <a:r>
              <a:rPr lang="es-ES" sz="2400" dirty="0"/>
              <a:t> (consultar una herramienta, buscar datos, hacer un cálculo, etc.).</a:t>
            </a:r>
            <a:br>
              <a:rPr lang="es-ES" sz="2400" dirty="0"/>
            </a:br>
            <a:r>
              <a:rPr lang="es-ES" sz="2400" dirty="0"/>
              <a:t>➡️ Después </a:t>
            </a:r>
            <a:r>
              <a:rPr lang="es-ES" sz="2400" b="1" dirty="0"/>
              <a:t>observa el resultado</a:t>
            </a:r>
            <a:r>
              <a:rPr lang="es-ES" sz="2400" dirty="0"/>
              <a:t> y ajusta su estrategia si es necesario.</a:t>
            </a:r>
          </a:p>
          <a:p>
            <a:r>
              <a:rPr lang="es-ES" sz="2400" dirty="0"/>
              <a:t>Este ciclo se repite hasta que logra resolver la tarea.</a:t>
            </a:r>
          </a:p>
        </p:txBody>
      </p:sp>
      <p:pic>
        <p:nvPicPr>
          <p:cNvPr id="7170" name="Picture 2">
            <a:extLst>
              <a:ext uri="{FF2B5EF4-FFF2-40B4-BE49-F238E27FC236}">
                <a16:creationId xmlns:a16="http://schemas.microsoft.com/office/drawing/2014/main" id="{F328BDC5-1F21-D64A-22C9-82B4C33FC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9" t="12658" r="54011" b="20837"/>
          <a:stretch/>
        </p:blipFill>
        <p:spPr bwMode="auto">
          <a:xfrm>
            <a:off x="7811385" y="1507492"/>
            <a:ext cx="4302641" cy="373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396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F9233-74F5-6ABC-9A79-BA5FC259A4B5}"/>
              </a:ext>
            </a:extLst>
          </p:cNvPr>
          <p:cNvSpPr>
            <a:spLocks noGrp="1"/>
          </p:cNvSpPr>
          <p:nvPr>
            <p:ph type="title"/>
          </p:nvPr>
        </p:nvSpPr>
        <p:spPr/>
        <p:txBody>
          <a:bodyPr/>
          <a:lstStyle/>
          <a:p>
            <a:endParaRPr lang="es-GT"/>
          </a:p>
        </p:txBody>
      </p:sp>
    </p:spTree>
    <p:extLst>
      <p:ext uri="{BB962C8B-B14F-4D97-AF65-F5344CB8AC3E}">
        <p14:creationId xmlns:p14="http://schemas.microsoft.com/office/powerpoint/2010/main" val="75136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2448B-A446-0220-7152-B8546C5D97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D379DE-0B80-B1F9-6840-3F89BC5C61C4}"/>
              </a:ext>
            </a:extLst>
          </p:cNvPr>
          <p:cNvSpPr>
            <a:spLocks noGrp="1"/>
          </p:cNvSpPr>
          <p:nvPr>
            <p:ph type="title"/>
          </p:nvPr>
        </p:nvSpPr>
        <p:spPr/>
        <p:txBody>
          <a:bodyPr/>
          <a:lstStyle/>
          <a:p>
            <a:r>
              <a:rPr lang="es-ES" sz="3600" dirty="0"/>
              <a:t>¿Preguntas?</a:t>
            </a:r>
            <a:endParaRPr lang="es-ES" b="1" dirty="0"/>
          </a:p>
        </p:txBody>
      </p:sp>
      <p:pic>
        <p:nvPicPr>
          <p:cNvPr id="7" name="Imagen 6">
            <a:extLst>
              <a:ext uri="{FF2B5EF4-FFF2-40B4-BE49-F238E27FC236}">
                <a16:creationId xmlns:a16="http://schemas.microsoft.com/office/drawing/2014/main" id="{E865C9FC-EA05-6CAF-BCD7-9A6217A6408B}"/>
              </a:ext>
            </a:extLst>
          </p:cNvPr>
          <p:cNvPicPr>
            <a:picLocks noChangeAspect="1"/>
          </p:cNvPicPr>
          <p:nvPr/>
        </p:nvPicPr>
        <p:blipFill>
          <a:blip r:embed="rId2"/>
          <a:stretch>
            <a:fillRect/>
          </a:stretch>
        </p:blipFill>
        <p:spPr>
          <a:xfrm>
            <a:off x="1803919" y="2018055"/>
            <a:ext cx="2743341" cy="3073558"/>
          </a:xfrm>
          <a:prstGeom prst="rect">
            <a:avLst/>
          </a:prstGeom>
        </p:spPr>
      </p:pic>
      <p:pic>
        <p:nvPicPr>
          <p:cNvPr id="11" name="Imagen 10">
            <a:extLst>
              <a:ext uri="{FF2B5EF4-FFF2-40B4-BE49-F238E27FC236}">
                <a16:creationId xmlns:a16="http://schemas.microsoft.com/office/drawing/2014/main" id="{86247435-5EF8-B7A3-7842-AE191A0FF5EF}"/>
              </a:ext>
            </a:extLst>
          </p:cNvPr>
          <p:cNvPicPr>
            <a:picLocks noChangeAspect="1"/>
          </p:cNvPicPr>
          <p:nvPr/>
        </p:nvPicPr>
        <p:blipFill>
          <a:blip r:embed="rId3"/>
          <a:srcRect l="44186" r="7383"/>
          <a:stretch/>
        </p:blipFill>
        <p:spPr>
          <a:xfrm>
            <a:off x="6953998" y="1226287"/>
            <a:ext cx="4160129" cy="4657095"/>
          </a:xfrm>
          <a:prstGeom prst="rect">
            <a:avLst/>
          </a:prstGeom>
        </p:spPr>
      </p:pic>
    </p:spTree>
    <p:extLst>
      <p:ext uri="{BB962C8B-B14F-4D97-AF65-F5344CB8AC3E}">
        <p14:creationId xmlns:p14="http://schemas.microsoft.com/office/powerpoint/2010/main" val="10128261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D1B6-06AD-7B36-53E3-200EAE1C3DA1}"/>
              </a:ext>
            </a:extLst>
          </p:cNvPr>
          <p:cNvSpPr>
            <a:spLocks noGrp="1"/>
          </p:cNvSpPr>
          <p:nvPr>
            <p:ph type="title"/>
          </p:nvPr>
        </p:nvSpPr>
        <p:spPr/>
        <p:txBody>
          <a:bodyPr/>
          <a:lstStyle/>
          <a:p>
            <a:endParaRPr lang="en-NL"/>
          </a:p>
        </p:txBody>
      </p:sp>
    </p:spTree>
    <p:extLst>
      <p:ext uri="{BB962C8B-B14F-4D97-AF65-F5344CB8AC3E}">
        <p14:creationId xmlns:p14="http://schemas.microsoft.com/office/powerpoint/2010/main" val="319720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0282D-0D4E-8F25-5480-A0012C399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17632-F99F-8057-49D0-AF5360EC0003}"/>
              </a:ext>
            </a:extLst>
          </p:cNvPr>
          <p:cNvSpPr>
            <a:spLocks noGrp="1"/>
          </p:cNvSpPr>
          <p:nvPr>
            <p:ph type="title"/>
          </p:nvPr>
        </p:nvSpPr>
        <p:spPr>
          <a:xfrm>
            <a:off x="540336" y="902507"/>
            <a:ext cx="6043930" cy="553998"/>
          </a:xfrm>
        </p:spPr>
        <p:txBody>
          <a:bodyPr/>
          <a:lstStyle/>
          <a:p>
            <a:r>
              <a:rPr lang="es-GT" dirty="0"/>
              <a:t>Sobre Mi</a:t>
            </a:r>
          </a:p>
        </p:txBody>
      </p:sp>
      <p:pic>
        <p:nvPicPr>
          <p:cNvPr id="4" name="Imagen 3">
            <a:extLst>
              <a:ext uri="{FF2B5EF4-FFF2-40B4-BE49-F238E27FC236}">
                <a16:creationId xmlns:a16="http://schemas.microsoft.com/office/drawing/2014/main" id="{599D66B2-EA51-3D4C-8E97-42B4CF09DE1B}"/>
              </a:ext>
            </a:extLst>
          </p:cNvPr>
          <p:cNvPicPr>
            <a:picLocks noChangeAspect="1"/>
          </p:cNvPicPr>
          <p:nvPr/>
        </p:nvPicPr>
        <p:blipFill>
          <a:blip r:embed="rId2"/>
          <a:stretch>
            <a:fillRect/>
          </a:stretch>
        </p:blipFill>
        <p:spPr>
          <a:xfrm>
            <a:off x="6421793" y="121080"/>
            <a:ext cx="1992923" cy="2989385"/>
          </a:xfrm>
          <a:prstGeom prst="rect">
            <a:avLst/>
          </a:prstGeom>
        </p:spPr>
      </p:pic>
      <p:pic>
        <p:nvPicPr>
          <p:cNvPr id="6" name="Imagen 5" descr="Un hombre en traje posando para fotografia&#10;&#10;El contenido generado por IA puede ser incorrecto.">
            <a:extLst>
              <a:ext uri="{FF2B5EF4-FFF2-40B4-BE49-F238E27FC236}">
                <a16:creationId xmlns:a16="http://schemas.microsoft.com/office/drawing/2014/main" id="{EAF841CA-AD40-662D-A819-9DC73DADB3A2}"/>
              </a:ext>
            </a:extLst>
          </p:cNvPr>
          <p:cNvPicPr>
            <a:picLocks noChangeAspect="1"/>
          </p:cNvPicPr>
          <p:nvPr/>
        </p:nvPicPr>
        <p:blipFill>
          <a:blip r:embed="rId3"/>
          <a:stretch>
            <a:fillRect/>
          </a:stretch>
        </p:blipFill>
        <p:spPr>
          <a:xfrm>
            <a:off x="6421793" y="3429000"/>
            <a:ext cx="2008528" cy="2455985"/>
          </a:xfrm>
          <a:prstGeom prst="rect">
            <a:avLst/>
          </a:prstGeom>
        </p:spPr>
      </p:pic>
      <p:sp>
        <p:nvSpPr>
          <p:cNvPr id="7" name="CuadroTexto 6">
            <a:extLst>
              <a:ext uri="{FF2B5EF4-FFF2-40B4-BE49-F238E27FC236}">
                <a16:creationId xmlns:a16="http://schemas.microsoft.com/office/drawing/2014/main" id="{34CFF701-9461-5F0A-3B2C-EA71D453A90A}"/>
              </a:ext>
            </a:extLst>
          </p:cNvPr>
          <p:cNvSpPr txBox="1"/>
          <p:nvPr/>
        </p:nvSpPr>
        <p:spPr>
          <a:xfrm>
            <a:off x="247259" y="1615772"/>
            <a:ext cx="5401094" cy="3077766"/>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s-GT" sz="2000" dirty="0">
                <a:solidFill>
                  <a:schemeClr val="bg1"/>
                </a:solidFill>
              </a:rPr>
              <a:t>Fan de Rick y </a:t>
            </a:r>
            <a:r>
              <a:rPr lang="es-GT" sz="2000" dirty="0" err="1">
                <a:solidFill>
                  <a:schemeClr val="bg1"/>
                </a:solidFill>
              </a:rPr>
              <a:t>Morty</a:t>
            </a:r>
            <a:endParaRPr lang="es-GT" sz="2000" dirty="0">
              <a:solidFill>
                <a:schemeClr val="bg1"/>
              </a:solidFill>
            </a:endParaRPr>
          </a:p>
          <a:p>
            <a:pPr marL="342900" indent="-342900" algn="l">
              <a:buFont typeface="Arial" panose="020B0604020202020204" pitchFamily="34" charset="0"/>
              <a:buChar char="•"/>
            </a:pPr>
            <a:r>
              <a:rPr lang="es-GT" sz="2000" dirty="0">
                <a:solidFill>
                  <a:schemeClr val="bg1"/>
                </a:solidFill>
              </a:rPr>
              <a:t>Gerente del Departamento de Data </a:t>
            </a:r>
            <a:r>
              <a:rPr lang="es-GT" sz="2000" dirty="0" err="1">
                <a:solidFill>
                  <a:schemeClr val="bg1"/>
                </a:solidFill>
              </a:rPr>
              <a:t>Analytics</a:t>
            </a:r>
            <a:endParaRPr lang="es-GT" sz="2000" dirty="0">
              <a:solidFill>
                <a:schemeClr val="bg1"/>
              </a:solidFill>
            </a:endParaRPr>
          </a:p>
          <a:p>
            <a:pPr marL="342900" indent="-342900" algn="l">
              <a:buFont typeface="Arial" panose="020B0604020202020204" pitchFamily="34" charset="0"/>
              <a:buChar char="•"/>
            </a:pPr>
            <a:r>
              <a:rPr lang="es-GT" sz="2000" dirty="0" err="1">
                <a:solidFill>
                  <a:schemeClr val="bg1"/>
                </a:solidFill>
              </a:rPr>
              <a:t>Community</a:t>
            </a:r>
            <a:r>
              <a:rPr lang="es-GT" sz="2000" dirty="0">
                <a:solidFill>
                  <a:schemeClr val="bg1"/>
                </a:solidFill>
              </a:rPr>
              <a:t> </a:t>
            </a:r>
            <a:r>
              <a:rPr lang="es-GT" sz="2000" dirty="0" err="1">
                <a:solidFill>
                  <a:schemeClr val="bg1"/>
                </a:solidFill>
              </a:rPr>
              <a:t>Builder</a:t>
            </a:r>
            <a:r>
              <a:rPr lang="es-GT" sz="2000" dirty="0">
                <a:solidFill>
                  <a:schemeClr val="bg1"/>
                </a:solidFill>
              </a:rPr>
              <a:t> – AWS – Datos</a:t>
            </a:r>
          </a:p>
          <a:p>
            <a:pPr marL="342900" indent="-342900" algn="l">
              <a:buFont typeface="Arial" panose="020B0604020202020204" pitchFamily="34" charset="0"/>
              <a:buChar char="•"/>
            </a:pPr>
            <a:r>
              <a:rPr lang="es-GT" sz="2000" dirty="0">
                <a:solidFill>
                  <a:schemeClr val="bg1"/>
                </a:solidFill>
              </a:rPr>
              <a:t>Docente en Tecnologías de Datos</a:t>
            </a:r>
          </a:p>
          <a:p>
            <a:pPr marL="342900" indent="-342900" algn="l">
              <a:buFont typeface="Arial" panose="020B0604020202020204" pitchFamily="34" charset="0"/>
              <a:buChar char="•"/>
            </a:pPr>
            <a:r>
              <a:rPr lang="es-GT" sz="2000" dirty="0">
                <a:solidFill>
                  <a:schemeClr val="bg1"/>
                </a:solidFill>
              </a:rPr>
              <a:t>Certificaciones AWS, Azure, MIT</a:t>
            </a:r>
          </a:p>
          <a:p>
            <a:pPr marL="342900" indent="-342900" algn="l">
              <a:buFont typeface="Arial" panose="020B0604020202020204" pitchFamily="34" charset="0"/>
              <a:buChar char="•"/>
            </a:pPr>
            <a:r>
              <a:rPr lang="es-GT" sz="2000" dirty="0">
                <a:solidFill>
                  <a:schemeClr val="bg1"/>
                </a:solidFill>
              </a:rPr>
              <a:t>Apasionado por el servicio</a:t>
            </a:r>
          </a:p>
          <a:p>
            <a:pPr marL="342900" indent="-342900" algn="l">
              <a:buFont typeface="Arial" panose="020B0604020202020204" pitchFamily="34" charset="0"/>
              <a:buChar char="•"/>
            </a:pPr>
            <a:endParaRPr lang="es-GT" sz="2000" dirty="0">
              <a:solidFill>
                <a:schemeClr val="bg1"/>
              </a:solidFill>
            </a:endParaRPr>
          </a:p>
          <a:p>
            <a:pPr marL="342900" indent="-342900" algn="l">
              <a:buFont typeface="Arial" panose="020B0604020202020204" pitchFamily="34" charset="0"/>
              <a:buChar char="•"/>
            </a:pPr>
            <a:r>
              <a:rPr lang="es-GT" sz="2000" dirty="0">
                <a:solidFill>
                  <a:schemeClr val="bg1"/>
                </a:solidFill>
              </a:rPr>
              <a:t>Líder Comunidad de Python</a:t>
            </a:r>
          </a:p>
          <a:p>
            <a:pPr marL="342900" indent="-342900" algn="l">
              <a:buFont typeface="Arial" panose="020B0604020202020204" pitchFamily="34" charset="0"/>
              <a:buChar char="•"/>
            </a:pPr>
            <a:r>
              <a:rPr lang="es-GT" sz="2000" dirty="0">
                <a:solidFill>
                  <a:schemeClr val="bg1"/>
                </a:solidFill>
              </a:rPr>
              <a:t>Fundador de </a:t>
            </a:r>
            <a:r>
              <a:rPr lang="es-GT" sz="2000" dirty="0" err="1">
                <a:solidFill>
                  <a:schemeClr val="bg1"/>
                </a:solidFill>
              </a:rPr>
              <a:t>Datascoutgt</a:t>
            </a:r>
            <a:endParaRPr lang="es-GT" sz="2000" dirty="0">
              <a:solidFill>
                <a:schemeClr val="bg1"/>
              </a:solidFill>
            </a:endParaRPr>
          </a:p>
          <a:p>
            <a:pPr marL="342900" indent="-342900" algn="l">
              <a:buFont typeface="Arial" panose="020B0604020202020204" pitchFamily="34" charset="0"/>
              <a:buChar char="•"/>
            </a:pPr>
            <a:endParaRPr lang="es-GT" sz="2000" dirty="0">
              <a:solidFill>
                <a:schemeClr val="bg1"/>
              </a:solidFill>
            </a:endParaRPr>
          </a:p>
        </p:txBody>
      </p:sp>
    </p:spTree>
    <p:extLst>
      <p:ext uri="{BB962C8B-B14F-4D97-AF65-F5344CB8AC3E}">
        <p14:creationId xmlns:p14="http://schemas.microsoft.com/office/powerpoint/2010/main" val="234256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CAC15-A582-0DBA-45E7-C3E78CC3BCD3}"/>
              </a:ext>
            </a:extLst>
          </p:cNvPr>
          <p:cNvSpPr>
            <a:spLocks noGrp="1"/>
          </p:cNvSpPr>
          <p:nvPr>
            <p:ph type="title"/>
          </p:nvPr>
        </p:nvSpPr>
        <p:spPr/>
        <p:txBody>
          <a:bodyPr/>
          <a:lstStyle/>
          <a:p>
            <a:r>
              <a:rPr lang="es-GT" dirty="0"/>
              <a:t>Objetivos</a:t>
            </a:r>
            <a:endParaRPr lang="en-NL" dirty="0"/>
          </a:p>
        </p:txBody>
      </p:sp>
      <p:sp>
        <p:nvSpPr>
          <p:cNvPr id="3" name="Text Placeholder 2">
            <a:extLst>
              <a:ext uri="{FF2B5EF4-FFF2-40B4-BE49-F238E27FC236}">
                <a16:creationId xmlns:a16="http://schemas.microsoft.com/office/drawing/2014/main" id="{CBF73A39-2AD5-6078-2534-AEE6B03ECE49}"/>
              </a:ext>
            </a:extLst>
          </p:cNvPr>
          <p:cNvSpPr>
            <a:spLocks noGrp="1"/>
          </p:cNvSpPr>
          <p:nvPr>
            <p:ph type="body" sz="quarter" idx="10"/>
          </p:nvPr>
        </p:nvSpPr>
        <p:spPr>
          <a:xfrm>
            <a:off x="222738" y="1240082"/>
            <a:ext cx="11969262" cy="4377836"/>
          </a:xfrm>
        </p:spPr>
        <p:txBody>
          <a:bodyPr/>
          <a:lstStyle/>
          <a:p>
            <a:r>
              <a:rPr lang="es-ES" sz="2400" dirty="0"/>
              <a:t>Conceptos Básicos de Agentes LLM</a:t>
            </a:r>
          </a:p>
          <a:p>
            <a:r>
              <a:rPr lang="es-ES" sz="2400" dirty="0"/>
              <a:t>Crear agentes que traduzcan texto a SQL</a:t>
            </a:r>
          </a:p>
          <a:p>
            <a:r>
              <a:rPr lang="es-ES" sz="2400" dirty="0"/>
              <a:t>Usar </a:t>
            </a:r>
            <a:r>
              <a:rPr lang="es-ES" sz="2400" dirty="0" err="1"/>
              <a:t>LangChain</a:t>
            </a:r>
            <a:r>
              <a:rPr lang="es-ES" sz="2400" dirty="0"/>
              <a:t> + </a:t>
            </a:r>
            <a:r>
              <a:rPr lang="es-ES" sz="2400" dirty="0" err="1"/>
              <a:t>OpenAI</a:t>
            </a:r>
            <a:r>
              <a:rPr lang="es-ES" sz="2400" dirty="0"/>
              <a:t> + SQL</a:t>
            </a:r>
          </a:p>
          <a:p>
            <a:r>
              <a:rPr lang="es-ES" sz="2400" dirty="0"/>
              <a:t>Implementar </a:t>
            </a:r>
            <a:r>
              <a:rPr lang="es-ES" sz="2400" dirty="0" err="1"/>
              <a:t>embeddings</a:t>
            </a:r>
            <a:r>
              <a:rPr lang="es-ES" sz="2400" dirty="0"/>
              <a:t> y vectores</a:t>
            </a:r>
          </a:p>
          <a:p>
            <a:r>
              <a:rPr lang="es-ES" sz="2400" dirty="0"/>
              <a:t>Demostración en vivo</a:t>
            </a:r>
            <a:endParaRPr lang="en-NL" sz="2400" dirty="0"/>
          </a:p>
        </p:txBody>
      </p:sp>
    </p:spTree>
    <p:extLst>
      <p:ext uri="{BB962C8B-B14F-4D97-AF65-F5344CB8AC3E}">
        <p14:creationId xmlns:p14="http://schemas.microsoft.com/office/powerpoint/2010/main" val="17887188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BCA71-4A61-D967-0F24-15DCB5F761FA}"/>
            </a:ext>
          </a:extLst>
        </p:cNvPr>
        <p:cNvGrpSpPr/>
        <p:nvPr/>
      </p:nvGrpSpPr>
      <p:grpSpPr>
        <a:xfrm>
          <a:off x="0" y="0"/>
          <a:ext cx="0" cy="0"/>
          <a:chOff x="0" y="0"/>
          <a:chExt cx="0" cy="0"/>
        </a:xfrm>
      </p:grpSpPr>
      <p:pic>
        <p:nvPicPr>
          <p:cNvPr id="8" name="Imagen 7">
            <a:extLst>
              <a:ext uri="{FF2B5EF4-FFF2-40B4-BE49-F238E27FC236}">
                <a16:creationId xmlns:a16="http://schemas.microsoft.com/office/drawing/2014/main" id="{B78A817B-37E3-031D-B893-1D0CA1D6A839}"/>
              </a:ext>
            </a:extLst>
          </p:cNvPr>
          <p:cNvPicPr>
            <a:picLocks noChangeAspect="1"/>
          </p:cNvPicPr>
          <p:nvPr/>
        </p:nvPicPr>
        <p:blipFill>
          <a:blip r:embed="rId2"/>
          <a:stretch>
            <a:fillRect/>
          </a:stretch>
        </p:blipFill>
        <p:spPr>
          <a:xfrm>
            <a:off x="1405990" y="601282"/>
            <a:ext cx="9045724" cy="4770533"/>
          </a:xfrm>
          <a:prstGeom prst="rect">
            <a:avLst/>
          </a:prstGeom>
        </p:spPr>
      </p:pic>
    </p:spTree>
    <p:extLst>
      <p:ext uri="{BB962C8B-B14F-4D97-AF65-F5344CB8AC3E}">
        <p14:creationId xmlns:p14="http://schemas.microsoft.com/office/powerpoint/2010/main" val="22789412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8BEA6-8C28-6096-8F2B-8FBE589E1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FB81E-819C-0147-2F50-DE2D8BEC32A7}"/>
              </a:ext>
            </a:extLst>
          </p:cNvPr>
          <p:cNvSpPr>
            <a:spLocks noGrp="1"/>
          </p:cNvSpPr>
          <p:nvPr>
            <p:ph type="title"/>
          </p:nvPr>
        </p:nvSpPr>
        <p:spPr/>
        <p:txBody>
          <a:bodyPr/>
          <a:lstStyle/>
          <a:p>
            <a:r>
              <a:rPr lang="es-GT" dirty="0"/>
              <a:t>LLM</a:t>
            </a:r>
            <a:endParaRPr lang="en-NL" dirty="0"/>
          </a:p>
        </p:txBody>
      </p:sp>
      <p:pic>
        <p:nvPicPr>
          <p:cNvPr id="5" name="Imagen 4">
            <a:extLst>
              <a:ext uri="{FF2B5EF4-FFF2-40B4-BE49-F238E27FC236}">
                <a16:creationId xmlns:a16="http://schemas.microsoft.com/office/drawing/2014/main" id="{CF4C97A1-E2D7-7CAD-AA12-FB6F4A5458FF}"/>
              </a:ext>
            </a:extLst>
          </p:cNvPr>
          <p:cNvPicPr>
            <a:picLocks noChangeAspect="1"/>
          </p:cNvPicPr>
          <p:nvPr/>
        </p:nvPicPr>
        <p:blipFill>
          <a:blip r:embed="rId2"/>
          <a:srcRect t="20346"/>
          <a:stretch/>
        </p:blipFill>
        <p:spPr>
          <a:xfrm>
            <a:off x="5369169" y="1131442"/>
            <a:ext cx="6643622" cy="3797564"/>
          </a:xfrm>
          <a:prstGeom prst="rect">
            <a:avLst/>
          </a:prstGeom>
        </p:spPr>
      </p:pic>
      <p:sp>
        <p:nvSpPr>
          <p:cNvPr id="7" name="CuadroTexto 6">
            <a:extLst>
              <a:ext uri="{FF2B5EF4-FFF2-40B4-BE49-F238E27FC236}">
                <a16:creationId xmlns:a16="http://schemas.microsoft.com/office/drawing/2014/main" id="{75DB9F6E-167E-B25A-E4E2-2BC7780058F0}"/>
              </a:ext>
            </a:extLst>
          </p:cNvPr>
          <p:cNvSpPr txBox="1"/>
          <p:nvPr/>
        </p:nvSpPr>
        <p:spPr>
          <a:xfrm>
            <a:off x="179209" y="1131442"/>
            <a:ext cx="4427961" cy="3080074"/>
          </a:xfrm>
          <a:prstGeom prst="rect">
            <a:avLst/>
          </a:prstGeom>
          <a:noFill/>
        </p:spPr>
        <p:txBody>
          <a:bodyPr wrap="square">
            <a:spAutoFit/>
          </a:bodyPr>
          <a:lstStyle/>
          <a:p>
            <a:r>
              <a:rPr lang="es-ES" dirty="0">
                <a:solidFill>
                  <a:schemeClr val="bg1"/>
                </a:solidFill>
              </a:rPr>
              <a:t>💡 </a:t>
            </a:r>
            <a:r>
              <a:rPr lang="es-ES" b="1" dirty="0">
                <a:solidFill>
                  <a:schemeClr val="bg1"/>
                </a:solidFill>
              </a:rPr>
              <a:t>Un LLM (</a:t>
            </a:r>
            <a:r>
              <a:rPr lang="es-ES" b="1" dirty="0" err="1">
                <a:solidFill>
                  <a:schemeClr val="bg1"/>
                </a:solidFill>
              </a:rPr>
              <a:t>Large</a:t>
            </a:r>
            <a:r>
              <a:rPr lang="es-ES" b="1" dirty="0">
                <a:solidFill>
                  <a:schemeClr val="bg1"/>
                </a:solidFill>
              </a:rPr>
              <a:t> </a:t>
            </a:r>
            <a:r>
              <a:rPr lang="es-ES" b="1" dirty="0" err="1">
                <a:solidFill>
                  <a:schemeClr val="bg1"/>
                </a:solidFill>
              </a:rPr>
              <a:t>Language</a:t>
            </a:r>
            <a:r>
              <a:rPr lang="es-ES" b="1" dirty="0">
                <a:solidFill>
                  <a:schemeClr val="bg1"/>
                </a:solidFill>
              </a:rPr>
              <a:t> </a:t>
            </a:r>
            <a:r>
              <a:rPr lang="es-ES" b="1" dirty="0" err="1">
                <a:solidFill>
                  <a:schemeClr val="bg1"/>
                </a:solidFill>
              </a:rPr>
              <a:t>Model</a:t>
            </a:r>
            <a:r>
              <a:rPr lang="es-ES" b="1" dirty="0">
                <a:solidFill>
                  <a:schemeClr val="bg1"/>
                </a:solidFill>
              </a:rPr>
              <a:t>)</a:t>
            </a:r>
            <a:r>
              <a:rPr lang="es-ES" dirty="0">
                <a:solidFill>
                  <a:schemeClr val="bg1"/>
                </a:solidFill>
              </a:rPr>
              <a:t> es una inteligencia artificial entrenada para </a:t>
            </a:r>
            <a:r>
              <a:rPr lang="es-ES" b="1" dirty="0">
                <a:solidFill>
                  <a:schemeClr val="bg1"/>
                </a:solidFill>
              </a:rPr>
              <a:t>comprender y generar texto</a:t>
            </a:r>
            <a:r>
              <a:rPr lang="es-ES" dirty="0">
                <a:solidFill>
                  <a:schemeClr val="bg1"/>
                </a:solidFill>
              </a:rPr>
              <a:t> de manera similar a los humanos.</a:t>
            </a:r>
          </a:p>
          <a:p>
            <a:endParaRPr lang="es-ES" dirty="0">
              <a:solidFill>
                <a:schemeClr val="bg1"/>
              </a:solidFill>
            </a:endParaRPr>
          </a:p>
          <a:p>
            <a:r>
              <a:rPr lang="es-ES" dirty="0">
                <a:solidFill>
                  <a:schemeClr val="bg1"/>
                </a:solidFill>
              </a:rPr>
              <a:t>✅ Aprende de </a:t>
            </a:r>
            <a:r>
              <a:rPr lang="es-ES" b="1" dirty="0">
                <a:solidFill>
                  <a:schemeClr val="bg1"/>
                </a:solidFill>
              </a:rPr>
              <a:t>millones de libros, artículos y conversaciones</a:t>
            </a:r>
            <a:r>
              <a:rPr lang="es-ES" dirty="0">
                <a:solidFill>
                  <a:schemeClr val="bg1"/>
                </a:solidFill>
              </a:rPr>
              <a:t>.</a:t>
            </a:r>
            <a:br>
              <a:rPr lang="es-ES" dirty="0">
                <a:solidFill>
                  <a:schemeClr val="bg1"/>
                </a:solidFill>
              </a:rPr>
            </a:br>
            <a:r>
              <a:rPr lang="es-ES" dirty="0">
                <a:solidFill>
                  <a:schemeClr val="bg1"/>
                </a:solidFill>
              </a:rPr>
              <a:t>✅ Puede </a:t>
            </a:r>
            <a:r>
              <a:rPr lang="es-ES" b="1" dirty="0">
                <a:solidFill>
                  <a:schemeClr val="bg1"/>
                </a:solidFill>
              </a:rPr>
              <a:t>escribir, responder preguntas y generar contenido</a:t>
            </a:r>
            <a:r>
              <a:rPr lang="es-ES" dirty="0">
                <a:solidFill>
                  <a:schemeClr val="bg1"/>
                </a:solidFill>
              </a:rPr>
              <a:t> de forma natural.</a:t>
            </a:r>
            <a:br>
              <a:rPr lang="es-ES" dirty="0">
                <a:solidFill>
                  <a:schemeClr val="bg1"/>
                </a:solidFill>
              </a:rPr>
            </a:br>
            <a:r>
              <a:rPr lang="es-ES" dirty="0">
                <a:solidFill>
                  <a:schemeClr val="bg1"/>
                </a:solidFill>
              </a:rPr>
              <a:t>✅ Se usa en </a:t>
            </a:r>
            <a:r>
              <a:rPr lang="es-ES" b="1" dirty="0">
                <a:solidFill>
                  <a:schemeClr val="bg1"/>
                </a:solidFill>
              </a:rPr>
              <a:t>asistentes virtuales, </a:t>
            </a:r>
            <a:r>
              <a:rPr lang="es-ES" b="1" dirty="0" err="1">
                <a:solidFill>
                  <a:schemeClr val="bg1"/>
                </a:solidFill>
              </a:rPr>
              <a:t>chatbots</a:t>
            </a:r>
            <a:r>
              <a:rPr lang="es-ES" b="1" dirty="0">
                <a:solidFill>
                  <a:schemeClr val="bg1"/>
                </a:solidFill>
              </a:rPr>
              <a:t> y automatización de textos</a:t>
            </a:r>
            <a:r>
              <a:rPr lang="es-ES" dirty="0">
                <a:solidFill>
                  <a:schemeClr val="bg1"/>
                </a:solidFill>
              </a:rPr>
              <a:t>.</a:t>
            </a:r>
          </a:p>
        </p:txBody>
      </p:sp>
    </p:spTree>
    <p:extLst>
      <p:ext uri="{BB962C8B-B14F-4D97-AF65-F5344CB8AC3E}">
        <p14:creationId xmlns:p14="http://schemas.microsoft.com/office/powerpoint/2010/main" val="25592970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E8365-EA90-81BE-CEA3-2BB5B9254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72A2AC-B8C5-AF6E-7DF7-E7D1D948C539}"/>
              </a:ext>
            </a:extLst>
          </p:cNvPr>
          <p:cNvSpPr>
            <a:spLocks noGrp="1"/>
          </p:cNvSpPr>
          <p:nvPr>
            <p:ph type="title"/>
          </p:nvPr>
        </p:nvSpPr>
        <p:spPr/>
        <p:txBody>
          <a:bodyPr/>
          <a:lstStyle/>
          <a:p>
            <a:r>
              <a:rPr lang="es-GT" dirty="0" err="1"/>
              <a:t>Embeding</a:t>
            </a:r>
            <a:r>
              <a:rPr lang="es-GT" dirty="0"/>
              <a:t> </a:t>
            </a:r>
            <a:r>
              <a:rPr lang="es-GT" dirty="0" err="1"/>
              <a:t>Model</a:t>
            </a:r>
            <a:r>
              <a:rPr lang="es-GT" dirty="0"/>
              <a:t> y su uso en Agentes</a:t>
            </a:r>
            <a:endParaRPr lang="en-NL" dirty="0"/>
          </a:p>
        </p:txBody>
      </p:sp>
      <p:sp>
        <p:nvSpPr>
          <p:cNvPr id="3" name="Text Placeholder 2">
            <a:extLst>
              <a:ext uri="{FF2B5EF4-FFF2-40B4-BE49-F238E27FC236}">
                <a16:creationId xmlns:a16="http://schemas.microsoft.com/office/drawing/2014/main" id="{4F5E79A4-1289-9FA9-F708-169042F585F1}"/>
              </a:ext>
            </a:extLst>
          </p:cNvPr>
          <p:cNvSpPr>
            <a:spLocks noGrp="1"/>
          </p:cNvSpPr>
          <p:nvPr>
            <p:ph type="body" sz="quarter" idx="10"/>
          </p:nvPr>
        </p:nvSpPr>
        <p:spPr>
          <a:xfrm>
            <a:off x="587375" y="1425087"/>
            <a:ext cx="4125302" cy="4377836"/>
          </a:xfrm>
        </p:spPr>
        <p:txBody>
          <a:bodyPr/>
          <a:lstStyle/>
          <a:p>
            <a:r>
              <a:rPr lang="es-ES" sz="2000" dirty="0"/>
              <a:t>Estos números capturan el significado del texto, no solo las palabras exactas.</a:t>
            </a:r>
          </a:p>
          <a:p>
            <a:r>
              <a:rPr lang="es-ES" sz="2000" dirty="0"/>
              <a:t>Le permiten al agente encontrar información similar o relacionada dentro de una base de datos de textos o documentos.</a:t>
            </a:r>
          </a:p>
          <a:p>
            <a:r>
              <a:rPr lang="es-ES" sz="2000" dirty="0"/>
              <a:t>Sin </a:t>
            </a:r>
            <a:r>
              <a:rPr lang="es-ES" sz="2000" dirty="0" err="1"/>
              <a:t>embeddings</a:t>
            </a:r>
            <a:r>
              <a:rPr lang="es-ES" sz="2000" dirty="0"/>
              <a:t>, el agente solo buscaría palabras exactas, no significados parecidos.</a:t>
            </a:r>
          </a:p>
          <a:p>
            <a:endParaRPr lang="es-ES" sz="2000" dirty="0"/>
          </a:p>
          <a:p>
            <a:endParaRPr lang="es-ES" sz="2000" dirty="0"/>
          </a:p>
          <a:p>
            <a:endParaRPr lang="en-NL" sz="2000" dirty="0"/>
          </a:p>
        </p:txBody>
      </p:sp>
      <p:pic>
        <p:nvPicPr>
          <p:cNvPr id="4098" name="Picture 2">
            <a:extLst>
              <a:ext uri="{FF2B5EF4-FFF2-40B4-BE49-F238E27FC236}">
                <a16:creationId xmlns:a16="http://schemas.microsoft.com/office/drawing/2014/main" id="{80A591CA-9B15-D40B-4ABA-35A91650C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142" y="1541951"/>
            <a:ext cx="6853077" cy="3569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A392474-6DB8-BDE6-29B6-F426769747D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GT" altLang="es-GT" sz="1800" b="0" i="0" u="none" strike="noStrike" cap="none" normalizeH="0" baseline="0">
                <a:ln>
                  <a:noFill/>
                </a:ln>
                <a:solidFill>
                  <a:schemeClr val="tx1"/>
                </a:solidFill>
                <a:effectLst/>
                <a:latin typeface="Arial" panose="020B0604020202020204" pitchFamily="34" charset="0"/>
              </a:rPr>
              <a:t>Le permiten al agente encontrar información similar o relacionada dentro de una base de datos de textos o documentos.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GT" altLang="es-GT"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27360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25029-F0D9-3373-CFFF-ACA9690AA6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6D6AB-51C0-091F-8402-78BB3B3432DF}"/>
              </a:ext>
            </a:extLst>
          </p:cNvPr>
          <p:cNvSpPr>
            <a:spLocks noGrp="1"/>
          </p:cNvSpPr>
          <p:nvPr>
            <p:ph type="title"/>
          </p:nvPr>
        </p:nvSpPr>
        <p:spPr>
          <a:xfrm>
            <a:off x="586740" y="229454"/>
            <a:ext cx="11018520" cy="553998"/>
          </a:xfrm>
        </p:spPr>
        <p:txBody>
          <a:bodyPr/>
          <a:lstStyle/>
          <a:p>
            <a:r>
              <a:rPr lang="es-ES" b="1" dirty="0"/>
              <a:t>¿Qué es un Vector Store y por qué lo usamos?</a:t>
            </a:r>
          </a:p>
        </p:txBody>
      </p:sp>
      <p:sp>
        <p:nvSpPr>
          <p:cNvPr id="3" name="Text Placeholder 2">
            <a:extLst>
              <a:ext uri="{FF2B5EF4-FFF2-40B4-BE49-F238E27FC236}">
                <a16:creationId xmlns:a16="http://schemas.microsoft.com/office/drawing/2014/main" id="{A2208B2B-EB49-36B7-6DC8-14182CF39D29}"/>
              </a:ext>
            </a:extLst>
          </p:cNvPr>
          <p:cNvSpPr>
            <a:spLocks noGrp="1"/>
          </p:cNvSpPr>
          <p:nvPr>
            <p:ph type="body" sz="quarter" idx="10"/>
          </p:nvPr>
        </p:nvSpPr>
        <p:spPr>
          <a:xfrm>
            <a:off x="586740" y="995831"/>
            <a:ext cx="11018520" cy="2220790"/>
          </a:xfrm>
        </p:spPr>
        <p:txBody>
          <a:bodyPr/>
          <a:lstStyle/>
          <a:p>
            <a:r>
              <a:rPr lang="es-ES" sz="1800" dirty="0"/>
              <a:t>Es una base de datos especializada que guarda "vectores", es decir, las representaciones numéricas (</a:t>
            </a:r>
            <a:r>
              <a:rPr lang="es-ES" sz="1800" dirty="0" err="1"/>
              <a:t>embeddings</a:t>
            </a:r>
            <a:r>
              <a:rPr lang="es-ES" sz="1800" dirty="0"/>
              <a:t>) de textos o documentos.</a:t>
            </a:r>
          </a:p>
          <a:p>
            <a:r>
              <a:rPr lang="es-ES" sz="1800" dirty="0"/>
              <a:t>Cada documento se parte en pequeños fragmentos (</a:t>
            </a:r>
            <a:r>
              <a:rPr lang="es-ES" sz="1800" dirty="0" err="1"/>
              <a:t>chunks</a:t>
            </a:r>
            <a:r>
              <a:rPr lang="es-ES" sz="1800" dirty="0"/>
              <a:t>) para facilitar la </a:t>
            </a:r>
            <a:r>
              <a:rPr lang="es-ES" sz="1800" dirty="0" err="1"/>
              <a:t>búsqueda.Luego</a:t>
            </a:r>
            <a:r>
              <a:rPr lang="es-ES" sz="1800" dirty="0"/>
              <a:t>, cada fragmento es convertido en un vector con la función de </a:t>
            </a:r>
            <a:r>
              <a:rPr lang="es-ES" sz="1800" dirty="0" err="1"/>
              <a:t>embedding</a:t>
            </a:r>
            <a:r>
              <a:rPr lang="es-ES" sz="1800" dirty="0"/>
              <a:t>.</a:t>
            </a:r>
          </a:p>
          <a:p>
            <a:r>
              <a:rPr lang="es-ES" sz="1800" dirty="0"/>
              <a:t>Estos vectores son almacenados y, cuando el agente necesita información, consulta este Vector Store.</a:t>
            </a:r>
          </a:p>
          <a:p>
            <a:r>
              <a:rPr lang="es-ES" sz="1800" dirty="0"/>
              <a:t>El Vector Store devuelve los fragmentos más parecidos (aunque no tengan las mismas palabras) y se los pasa al LLM para construir la respuesta o consulta SQL.</a:t>
            </a:r>
            <a:endParaRPr lang="en-NL" sz="1800" dirty="0"/>
          </a:p>
        </p:txBody>
      </p:sp>
      <p:pic>
        <p:nvPicPr>
          <p:cNvPr id="5" name="Imagen 4">
            <a:extLst>
              <a:ext uri="{FF2B5EF4-FFF2-40B4-BE49-F238E27FC236}">
                <a16:creationId xmlns:a16="http://schemas.microsoft.com/office/drawing/2014/main" id="{5B9331BD-60BF-AF4B-5977-1912E273D739}"/>
              </a:ext>
            </a:extLst>
          </p:cNvPr>
          <p:cNvPicPr>
            <a:picLocks noChangeAspect="1"/>
          </p:cNvPicPr>
          <p:nvPr/>
        </p:nvPicPr>
        <p:blipFill>
          <a:blip r:embed="rId2"/>
          <a:stretch>
            <a:fillRect/>
          </a:stretch>
        </p:blipFill>
        <p:spPr>
          <a:xfrm>
            <a:off x="2332892" y="3641380"/>
            <a:ext cx="7080738" cy="2411795"/>
          </a:xfrm>
          <a:prstGeom prst="rect">
            <a:avLst/>
          </a:prstGeom>
        </p:spPr>
      </p:pic>
    </p:spTree>
    <p:extLst>
      <p:ext uri="{BB962C8B-B14F-4D97-AF65-F5344CB8AC3E}">
        <p14:creationId xmlns:p14="http://schemas.microsoft.com/office/powerpoint/2010/main" val="33541877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3879F-C14D-ED3E-E872-69B071A83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39BFD-7A45-984E-C315-E0973FAC2F70}"/>
              </a:ext>
            </a:extLst>
          </p:cNvPr>
          <p:cNvSpPr>
            <a:spLocks noGrp="1"/>
          </p:cNvSpPr>
          <p:nvPr>
            <p:ph type="title"/>
          </p:nvPr>
        </p:nvSpPr>
        <p:spPr>
          <a:xfrm>
            <a:off x="588263" y="457200"/>
            <a:ext cx="11018520" cy="1107996"/>
          </a:xfrm>
        </p:spPr>
        <p:txBody>
          <a:bodyPr/>
          <a:lstStyle/>
          <a:p>
            <a:r>
              <a:rPr lang="es-ES" dirty="0"/>
              <a:t>Compresión y optimización de resultados a partir de </a:t>
            </a:r>
            <a:r>
              <a:rPr lang="es-ES" dirty="0" err="1"/>
              <a:t>LLMs</a:t>
            </a:r>
            <a:endParaRPr lang="en-NL" dirty="0"/>
          </a:p>
        </p:txBody>
      </p:sp>
      <p:pic>
        <p:nvPicPr>
          <p:cNvPr id="5" name="Imagen 4">
            <a:extLst>
              <a:ext uri="{FF2B5EF4-FFF2-40B4-BE49-F238E27FC236}">
                <a16:creationId xmlns:a16="http://schemas.microsoft.com/office/drawing/2014/main" id="{D0D31D60-FF79-7F02-7723-2595B5C6903F}"/>
              </a:ext>
            </a:extLst>
          </p:cNvPr>
          <p:cNvPicPr>
            <a:picLocks noChangeAspect="1"/>
          </p:cNvPicPr>
          <p:nvPr/>
        </p:nvPicPr>
        <p:blipFill>
          <a:blip r:embed="rId2"/>
          <a:stretch>
            <a:fillRect/>
          </a:stretch>
        </p:blipFill>
        <p:spPr>
          <a:xfrm>
            <a:off x="31125" y="1964006"/>
            <a:ext cx="12160875" cy="3797495"/>
          </a:xfrm>
          <a:prstGeom prst="rect">
            <a:avLst/>
          </a:prstGeom>
        </p:spPr>
      </p:pic>
    </p:spTree>
    <p:extLst>
      <p:ext uri="{BB962C8B-B14F-4D97-AF65-F5344CB8AC3E}">
        <p14:creationId xmlns:p14="http://schemas.microsoft.com/office/powerpoint/2010/main" val="2938316032"/>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d1f81f6-e953-47ea-988e-33ed651c58e6" xsi:nil="true"/>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 xsi:nil="tru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c4b02e5b2c48420dbed84c0f2f02e9a3>
    <Event_x0020_Start_x0020_Date xmlns="5a4b3278-325d-441a-b38f-6f1926bc734e" xsi:nil="tru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The Tour FY20</TermName>
          <TermId xmlns="http://schemas.microsoft.com/office/infopath/2007/PartnerControls">00000000-0000-0000-0000-000000000000</TermId>
        </TermInfo>
      </Terms>
    </TaxKeywordTaxHTField>
    <j129f3114929433a812312450a84994c xmlns="5a4b3278-325d-441a-b38f-6f1926bc734e">
      <Terms xmlns="http://schemas.microsoft.com/office/infopath/2007/PartnerControls"/>
    </j129f3114929433a812312450a84994c>
    <TaxCatchAll xmlns="230e9df3-be65-4c73-a93b-d1236ebd677e">
      <Value>251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4" ma:contentTypeDescription="" ma:contentTypeScope="" ma:versionID="b48d6a27735be7714bdd88c81c28b068">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61aa76b7b235bae3242d4a7e9080af88"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element name="MediaServiceOCR" ma:index="5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2239fb0-26c0-4a37-b790-6c81fba9d0fc"/>
    <ds:schemaRef ds:uri="http://schemas.openxmlformats.org/package/2006/metadata/core-properties"/>
    <ds:schemaRef ds:uri="http://www.w3.org/XML/1998/namespace"/>
    <ds:schemaRef ds:uri="16dc66bd-df5a-4495-a5c9-5e296f49988a"/>
    <ds:schemaRef ds:uri="http://schemas.microsoft.com/sharepoint/v3"/>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purl.org/dc/elements/1.1/"/>
    <ds:schemaRef ds:uri="9d1f81f6-e953-47ea-988e-33ed651c58e6"/>
    <ds:schemaRef ds:uri="5a4b3278-325d-441a-b38f-6f1926bc734e"/>
    <ds:schemaRef ds:uri="230e9df3-be65-4c73-a93b-d1236ebd677e"/>
  </ds:schemaRefs>
</ds:datastoreItem>
</file>

<file path=customXml/itemProps2.xml><?xml version="1.0" encoding="utf-8"?>
<ds:datastoreItem xmlns:ds="http://schemas.openxmlformats.org/officeDocument/2006/customXml" ds:itemID="{625FD152-D4B9-485B-9213-BB78FF8ABC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3038</TotalTime>
  <Words>584</Words>
  <Application>Microsoft Office PowerPoint</Application>
  <PresentationFormat>Panorámica</PresentationFormat>
  <Paragraphs>48</Paragraphs>
  <Slides>14</Slides>
  <Notes>0</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14</vt:i4>
      </vt:variant>
    </vt:vector>
  </HeadingPairs>
  <TitlesOfParts>
    <vt:vector size="22" baseType="lpstr">
      <vt:lpstr>system-ui</vt:lpstr>
      <vt:lpstr>Segoe UI</vt:lpstr>
      <vt:lpstr>Quicksand</vt:lpstr>
      <vt:lpstr>Lufga</vt:lpstr>
      <vt:lpstr>Arial</vt:lpstr>
      <vt:lpstr>Wingdings</vt:lpstr>
      <vt:lpstr>White Template</vt:lpstr>
      <vt:lpstr>CorelDRAW</vt:lpstr>
      <vt:lpstr> Construyendo Agentes Inteligentes con Python: De Consultas en Lenguaje Natural a SQL Automático</vt:lpstr>
      <vt:lpstr>Presentación de PowerPoint</vt:lpstr>
      <vt:lpstr>Sobre Mi</vt:lpstr>
      <vt:lpstr>Objetivos</vt:lpstr>
      <vt:lpstr>Presentación de PowerPoint</vt:lpstr>
      <vt:lpstr>LLM</vt:lpstr>
      <vt:lpstr>Embeding Model y su uso en Agentes</vt:lpstr>
      <vt:lpstr>¿Qué es un Vector Store y por qué lo usamos?</vt:lpstr>
      <vt:lpstr>Compresión y optimización de resultados a partir de LLMs</vt:lpstr>
      <vt:lpstr>¿Qué es un RAG (Retrieval Augmented Generation)?</vt:lpstr>
      <vt:lpstr>¿Qué es un agente en IA?</vt:lpstr>
      <vt:lpstr>Un agente con ReAct (Reasoning + Acting)</vt:lpstr>
      <vt:lpstr>Presentación de PowerPoint</vt:lpstr>
      <vt:lpstr>¿Preguntas?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Jaime Chitay</cp:lastModifiedBy>
  <cp:revision>83</cp:revision>
  <dcterms:created xsi:type="dcterms:W3CDTF">2019-08-09T15:41:27Z</dcterms:created>
  <dcterms:modified xsi:type="dcterms:W3CDTF">2025-05-03T10:49:08Z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TaxKeyword">
    <vt:lpwstr>251;#Microsoft Ignite The Tour FY20|92cd8354-19e0-47e3-879f-674e86e0d77f</vt:lpwstr>
  </property>
  <property fmtid="{D5CDD505-2E9C-101B-9397-08002B2CF9AE}" pid="18" name="MSIP_Label_e5469cd8-5290-4dbb-9959-93576657caa4_Enabled">
    <vt:lpwstr>true</vt:lpwstr>
  </property>
  <property fmtid="{D5CDD505-2E9C-101B-9397-08002B2CF9AE}" pid="19" name="MSIP_Label_e5469cd8-5290-4dbb-9959-93576657caa4_SetDate">
    <vt:lpwstr>2025-03-28T16:55:07Z</vt:lpwstr>
  </property>
  <property fmtid="{D5CDD505-2E9C-101B-9397-08002B2CF9AE}" pid="20" name="MSIP_Label_e5469cd8-5290-4dbb-9959-93576657caa4_Method">
    <vt:lpwstr>Standard</vt:lpwstr>
  </property>
  <property fmtid="{D5CDD505-2E9C-101B-9397-08002B2CF9AE}" pid="21" name="MSIP_Label_e5469cd8-5290-4dbb-9959-93576657caa4_Name">
    <vt:lpwstr>defa4170-0d19-0005-0004-bc88714345d2</vt:lpwstr>
  </property>
  <property fmtid="{D5CDD505-2E9C-101B-9397-08002B2CF9AE}" pid="22" name="MSIP_Label_e5469cd8-5290-4dbb-9959-93576657caa4_SiteId">
    <vt:lpwstr>45470ae0-94c0-4efc-a6ed-e188baffd141</vt:lpwstr>
  </property>
  <property fmtid="{D5CDD505-2E9C-101B-9397-08002B2CF9AE}" pid="23" name="MSIP_Label_e5469cd8-5290-4dbb-9959-93576657caa4_ActionId">
    <vt:lpwstr>c613b035-6a14-47d8-a467-4fda1916a73d</vt:lpwstr>
  </property>
  <property fmtid="{D5CDD505-2E9C-101B-9397-08002B2CF9AE}" pid="24" name="MSIP_Label_e5469cd8-5290-4dbb-9959-93576657caa4_ContentBits">
    <vt:lpwstr>0</vt:lpwstr>
  </property>
  <property fmtid="{D5CDD505-2E9C-101B-9397-08002B2CF9AE}" pid="25" name="MSIP_Label_e5469cd8-5290-4dbb-9959-93576657caa4_Tag">
    <vt:lpwstr>10, 3, 0, 1</vt:lpwstr>
  </property>
</Properties>
</file>